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3"/>
  </p:sldMasterIdLst>
  <p:notesMasterIdLst>
    <p:notesMasterId r:id="rId14"/>
  </p:notesMasterIdLst>
  <p:sldIdLst>
    <p:sldId id="260" r:id="rId4"/>
    <p:sldId id="261" r:id="rId5"/>
    <p:sldId id="270" r:id="rId6"/>
    <p:sldId id="263" r:id="rId7"/>
    <p:sldId id="264" r:id="rId8"/>
    <p:sldId id="271" r:id="rId9"/>
    <p:sldId id="265" r:id="rId10"/>
    <p:sldId id="266" r:id="rId11"/>
    <p:sldId id="267" r:id="rId12"/>
    <p:sldId id="268" r:id="rId13"/>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chuying" initials="k"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00592C"/>
    <a:srgbClr val="004B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2" d="100"/>
          <a:sy n="122" d="100"/>
        </p:scale>
        <p:origin x="96"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8" Type="http://schemas.openxmlformats.org/officeDocument/2006/relationships/commentAuthors" Target="commentAuthors.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notesMaster" Target="notesMasters/notesMaster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40.xml"/><Relationship Id="rId7" Type="http://schemas.openxmlformats.org/officeDocument/2006/relationships/tags" Target="../tags/tag39.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48.xml"/><Relationship Id="rId8" Type="http://schemas.openxmlformats.org/officeDocument/2006/relationships/tags" Target="../tags/tag47.xml"/><Relationship Id="rId7" Type="http://schemas.openxmlformats.org/officeDocument/2006/relationships/tags" Target="../tags/tag46.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56.xml"/><Relationship Id="rId8" Type="http://schemas.openxmlformats.org/officeDocument/2006/relationships/tags" Target="../tags/tag55.xml"/><Relationship Id="rId7" Type="http://schemas.openxmlformats.org/officeDocument/2006/relationships/tags" Target="../tags/tag54.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6" Type="http://schemas.openxmlformats.org/officeDocument/2006/relationships/tags" Target="../tags/tag63.xml"/><Relationship Id="rId15" Type="http://schemas.openxmlformats.org/officeDocument/2006/relationships/tags" Target="../tags/tag62.xml"/><Relationship Id="rId14" Type="http://schemas.openxmlformats.org/officeDocument/2006/relationships/tags" Target="../tags/tag61.xml"/><Relationship Id="rId13" Type="http://schemas.openxmlformats.org/officeDocument/2006/relationships/tags" Target="../tags/tag60.xml"/><Relationship Id="rId12" Type="http://schemas.openxmlformats.org/officeDocument/2006/relationships/tags" Target="../tags/tag59.xml"/><Relationship Id="rId11" Type="http://schemas.openxmlformats.org/officeDocument/2006/relationships/tags" Target="../tags/tag58.xml"/><Relationship Id="rId10" Type="http://schemas.openxmlformats.org/officeDocument/2006/relationships/tags" Target="../tags/tag57.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71.xml"/><Relationship Id="rId8" Type="http://schemas.openxmlformats.org/officeDocument/2006/relationships/tags" Target="../tags/tag70.xml"/><Relationship Id="rId7" Type="http://schemas.openxmlformats.org/officeDocument/2006/relationships/tags" Target="../tags/tag69.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79.xml"/><Relationship Id="rId8" Type="http://schemas.openxmlformats.org/officeDocument/2006/relationships/tags" Target="../tags/tag78.xml"/><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tags" Target="../tags/tag72.xml"/><Relationship Id="rId16" Type="http://schemas.openxmlformats.org/officeDocument/2006/relationships/tags" Target="../tags/tag86.xml"/><Relationship Id="rId15" Type="http://schemas.openxmlformats.org/officeDocument/2006/relationships/tags" Target="../tags/tag85.xml"/><Relationship Id="rId14" Type="http://schemas.openxmlformats.org/officeDocument/2006/relationships/tags" Target="../tags/tag84.xml"/><Relationship Id="rId13" Type="http://schemas.openxmlformats.org/officeDocument/2006/relationships/tags" Target="../tags/tag83.xml"/><Relationship Id="rId12" Type="http://schemas.openxmlformats.org/officeDocument/2006/relationships/tags" Target="../tags/tag82.xml"/><Relationship Id="rId11" Type="http://schemas.openxmlformats.org/officeDocument/2006/relationships/tags" Target="../tags/tag81.xml"/><Relationship Id="rId10" Type="http://schemas.openxmlformats.org/officeDocument/2006/relationships/tags" Target="../tags/tag80.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7" Type="http://schemas.openxmlformats.org/officeDocument/2006/relationships/tags" Target="../tags/tag92.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5" Type="http://schemas.openxmlformats.org/officeDocument/2006/relationships/tags" Target="../tags/tag96.xml"/><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7" Type="http://schemas.openxmlformats.org/officeDocument/2006/relationships/tags" Target="../tags/tag102.xml"/><Relationship Id="rId6" Type="http://schemas.openxmlformats.org/officeDocument/2006/relationships/tags" Target="../tags/tag101.xml"/><Relationship Id="rId5" Type="http://schemas.openxmlformats.org/officeDocument/2006/relationships/tags" Target="../tags/tag100.xml"/><Relationship Id="rId4" Type="http://schemas.openxmlformats.org/officeDocument/2006/relationships/tags" Target="../tags/tag99.xml"/><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110.xml"/><Relationship Id="rId8" Type="http://schemas.openxmlformats.org/officeDocument/2006/relationships/tags" Target="../tags/tag109.xml"/><Relationship Id="rId7" Type="http://schemas.openxmlformats.org/officeDocument/2006/relationships/tags" Target="../tags/tag108.xml"/><Relationship Id="rId6" Type="http://schemas.openxmlformats.org/officeDocument/2006/relationships/tags" Target="../tags/tag107.xml"/><Relationship Id="rId5" Type="http://schemas.openxmlformats.org/officeDocument/2006/relationships/tags" Target="../tags/tag106.xml"/><Relationship Id="rId4" Type="http://schemas.openxmlformats.org/officeDocument/2006/relationships/tags" Target="../tags/tag105.xml"/><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5" Type="http://schemas.openxmlformats.org/officeDocument/2006/relationships/tags" Target="../tags/tag114.xml"/><Relationship Id="rId4" Type="http://schemas.openxmlformats.org/officeDocument/2006/relationships/tags" Target="../tags/tag113.xml"/><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4" Type="http://schemas.openxmlformats.org/officeDocument/2006/relationships/tags" Target="../tags/tag117.xml"/><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5" Type="http://schemas.openxmlformats.org/officeDocument/2006/relationships/tags" Target="../tags/tag121.xml"/><Relationship Id="rId4" Type="http://schemas.openxmlformats.org/officeDocument/2006/relationships/tags" Target="../tags/tag120.xml"/><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6" Type="http://schemas.openxmlformats.org/officeDocument/2006/relationships/tags" Target="../tags/tag126.xml"/><Relationship Id="rId5" Type="http://schemas.openxmlformats.org/officeDocument/2006/relationships/tags" Target="../tags/tag125.xml"/><Relationship Id="rId4" Type="http://schemas.openxmlformats.org/officeDocument/2006/relationships/tags" Target="../tags/tag124.xml"/><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7" Type="http://schemas.openxmlformats.org/officeDocument/2006/relationships/tags" Target="../tags/tag131.xml"/><Relationship Id="rId6" Type="http://schemas.openxmlformats.org/officeDocument/2006/relationships/tags" Target="../tags/tag130.xml"/><Relationship Id="rId5" Type="http://schemas.openxmlformats.org/officeDocument/2006/relationships/tags" Target="../tags/tag129.xml"/><Relationship Id="rId4" Type="http://schemas.openxmlformats.org/officeDocument/2006/relationships/tags" Target="../tags/tag128.xml"/><Relationship Id="rId3" Type="http://schemas.openxmlformats.org/officeDocument/2006/relationships/image" Target="../media/image1.png"/><Relationship Id="rId2" Type="http://schemas.openxmlformats.org/officeDocument/2006/relationships/tags" Target="../tags/tag127.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7" Type="http://schemas.openxmlformats.org/officeDocument/2006/relationships/tags" Target="../tags/tag136.xml"/><Relationship Id="rId6" Type="http://schemas.openxmlformats.org/officeDocument/2006/relationships/tags" Target="../tags/tag135.xml"/><Relationship Id="rId5" Type="http://schemas.openxmlformats.org/officeDocument/2006/relationships/tags" Target="../tags/tag134.xml"/><Relationship Id="rId4" Type="http://schemas.openxmlformats.org/officeDocument/2006/relationships/image" Target="../media/image1.png"/><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6" Type="http://schemas.openxmlformats.org/officeDocument/2006/relationships/tags" Target="../tags/tag140.xml"/><Relationship Id="rId5" Type="http://schemas.openxmlformats.org/officeDocument/2006/relationships/tags" Target="../tags/tag139.xml"/><Relationship Id="rId4" Type="http://schemas.openxmlformats.org/officeDocument/2006/relationships/tags" Target="../tags/tag138.xml"/><Relationship Id="rId3" Type="http://schemas.openxmlformats.org/officeDocument/2006/relationships/image" Target="../media/image1.png"/><Relationship Id="rId2" Type="http://schemas.openxmlformats.org/officeDocument/2006/relationships/tags" Target="../tags/tag137.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48.xml"/><Relationship Id="rId8" Type="http://schemas.openxmlformats.org/officeDocument/2006/relationships/tags" Target="../tags/tag147.xml"/><Relationship Id="rId7" Type="http://schemas.openxmlformats.org/officeDocument/2006/relationships/tags" Target="../tags/tag146.xml"/><Relationship Id="rId6" Type="http://schemas.openxmlformats.org/officeDocument/2006/relationships/tags" Target="../tags/tag145.xml"/><Relationship Id="rId5" Type="http://schemas.openxmlformats.org/officeDocument/2006/relationships/tags" Target="../tags/tag144.xml"/><Relationship Id="rId4" Type="http://schemas.openxmlformats.org/officeDocument/2006/relationships/tags" Target="../tags/tag143.xml"/><Relationship Id="rId3" Type="http://schemas.openxmlformats.org/officeDocument/2006/relationships/tags" Target="../tags/tag142.xml"/><Relationship Id="rId2" Type="http://schemas.openxmlformats.org/officeDocument/2006/relationships/tags" Target="../tags/tag141.xml"/><Relationship Id="rId18" Type="http://schemas.openxmlformats.org/officeDocument/2006/relationships/tags" Target="../tags/tag157.xml"/><Relationship Id="rId17" Type="http://schemas.openxmlformats.org/officeDocument/2006/relationships/tags" Target="../tags/tag156.xml"/><Relationship Id="rId16" Type="http://schemas.openxmlformats.org/officeDocument/2006/relationships/tags" Target="../tags/tag155.xml"/><Relationship Id="rId15" Type="http://schemas.openxmlformats.org/officeDocument/2006/relationships/tags" Target="../tags/tag154.xml"/><Relationship Id="rId14" Type="http://schemas.openxmlformats.org/officeDocument/2006/relationships/tags" Target="../tags/tag153.xml"/><Relationship Id="rId13" Type="http://schemas.openxmlformats.org/officeDocument/2006/relationships/tags" Target="../tags/tag152.xml"/><Relationship Id="rId12" Type="http://schemas.openxmlformats.org/officeDocument/2006/relationships/tags" Target="../tags/tag151.xml"/><Relationship Id="rId11" Type="http://schemas.openxmlformats.org/officeDocument/2006/relationships/tags" Target="../tags/tag150.xml"/><Relationship Id="rId10" Type="http://schemas.openxmlformats.org/officeDocument/2006/relationships/tags" Target="../tags/tag149.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968" y="136131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3968" y="384098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0" name="日期占位符 9"/>
          <p:cNvSpPr>
            <a:spLocks noGrp="1"/>
          </p:cNvSpPr>
          <p:nvPr>
            <p:ph type="dt" sz="half" idx="2"/>
            <p:custDataLst>
              <p:tags r:id="rId2"/>
            </p:custDataLst>
          </p:nvPr>
        </p:nvSpPr>
        <p:spPr>
          <a:xfrm>
            <a:off x="605155" y="6314440"/>
            <a:ext cx="2707005" cy="316865"/>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11" name="页脚占位符 10"/>
          <p:cNvSpPr>
            <a:spLocks noGrp="1"/>
          </p:cNvSpPr>
          <p:nvPr>
            <p:ph type="ftr" sz="quarter" idx="3"/>
            <p:custDataLst>
              <p:tags r:id="rId3"/>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12" name="灯片编号占位符 11"/>
          <p:cNvSpPr>
            <a:spLocks noGrp="1"/>
          </p:cNvSpPr>
          <p:nvPr>
            <p:ph type="sldNum" sz="quarter" idx="4"/>
            <p:custDataLst>
              <p:tags r:id="rId4"/>
            </p:custDataLst>
          </p:nvPr>
        </p:nvSpPr>
        <p:spPr>
          <a:xfrm>
            <a:off x="8877300" y="6314440"/>
            <a:ext cx="2711450" cy="316865"/>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609600"/>
            <a:ext cx="10973435" cy="5638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2" name="日期占位符 11"/>
          <p:cNvSpPr>
            <a:spLocks noGrp="1"/>
          </p:cNvSpPr>
          <p:nvPr>
            <p:ph type="dt" sz="half" idx="2"/>
            <p:custDataLst>
              <p:tags r:id="rId2"/>
            </p:custDataLst>
          </p:nvPr>
        </p:nvSpPr>
        <p:spPr>
          <a:xfrm>
            <a:off x="605155" y="6314440"/>
            <a:ext cx="2707005" cy="316865"/>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13" name="页脚占位符 12"/>
          <p:cNvSpPr>
            <a:spLocks noGrp="1"/>
          </p:cNvSpPr>
          <p:nvPr>
            <p:ph type="ftr" sz="quarter" idx="3"/>
            <p:custDataLst>
              <p:tags r:id="rId3"/>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14" name="灯片编号占位符 13"/>
          <p:cNvSpPr>
            <a:spLocks noGrp="1"/>
          </p:cNvSpPr>
          <p:nvPr>
            <p:ph type="sldNum" sz="quarter" idx="4"/>
            <p:custDataLst>
              <p:tags r:id="rId4"/>
            </p:custDataLst>
          </p:nvPr>
        </p:nvSpPr>
        <p:spPr>
          <a:xfrm>
            <a:off x="8877300" y="6314440"/>
            <a:ext cx="2711450" cy="316865"/>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正文页-14_3">
    <p:bg>
      <p:bgRef idx="1001">
        <a:schemeClr val="bg2"/>
      </p:bgRef>
    </p:bg>
    <p:spTree>
      <p:nvGrpSpPr>
        <p:cNvPr id="1" name=""/>
        <p:cNvGrpSpPr/>
        <p:nvPr/>
      </p:nvGrpSpPr>
      <p:grpSpPr>
        <a:xfrm>
          <a:off x="0" y="0"/>
          <a:ext cx="0" cy="0"/>
          <a:chOff x="0" y="0"/>
          <a:chExt cx="0" cy="0"/>
        </a:xfrm>
      </p:grpSpPr>
      <p:sp>
        <p:nvSpPr>
          <p:cNvPr id="8" name="文本框 7"/>
          <p:cNvSpPr txBox="1"/>
          <p:nvPr userDrawn="1">
            <p:custDataLst>
              <p:tags r:id="rId2"/>
            </p:custDataLst>
          </p:nvPr>
        </p:nvSpPr>
        <p:spPr>
          <a:xfrm>
            <a:off x="858228" y="401469"/>
            <a:ext cx="1756017" cy="276999"/>
          </a:xfrm>
          <a:prstGeom prst="rect">
            <a:avLst/>
          </a:prstGeom>
          <a:noFill/>
        </p:spPr>
        <p:txBody>
          <a:bodyPr wrap="square">
            <a:spAutoFit/>
          </a:bodyPr>
          <a:lstStyle/>
          <a:p>
            <a:r>
              <a:rPr lang="en-US" altLang="zh-CN" sz="1200" dirty="0">
                <a:solidFill>
                  <a:schemeClr val="bg1"/>
                </a:solidFill>
                <a:latin typeface="+mj-lt"/>
              </a:rPr>
              <a:t>YOUR  LOGO</a:t>
            </a:r>
            <a:endParaRPr lang="zh-CN" altLang="en-US" sz="1200" dirty="0">
              <a:solidFill>
                <a:schemeClr val="bg1"/>
              </a:solidFill>
              <a:latin typeface="+mj-lt"/>
            </a:endParaRPr>
          </a:p>
        </p:txBody>
      </p:sp>
      <p:sp>
        <p:nvSpPr>
          <p:cNvPr id="7" name="日期占位符 6"/>
          <p:cNvSpPr>
            <a:spLocks noGrp="1"/>
          </p:cNvSpPr>
          <p:nvPr>
            <p:ph type="dt" sz="half" idx="10"/>
            <p:custDataLst>
              <p:tags r:id="rId3"/>
            </p:custDataLst>
          </p:nvPr>
        </p:nvSpPr>
        <p:spPr/>
        <p:txBody>
          <a:bodyPr wrap="square">
            <a:normAutofit/>
          </a:bodyPr>
          <a:p>
            <a:fld id="{5592522B-0F24-4480-B9DD-A9474A6880D6}" type="datetimeFigureOut">
              <a:rPr lang="zh-CN" altLang="en-US" smtClean="0"/>
            </a:fld>
            <a:endParaRPr lang="zh-CN" altLang="en-US"/>
          </a:p>
        </p:txBody>
      </p:sp>
      <p:sp>
        <p:nvSpPr>
          <p:cNvPr id="9" name="页脚占位符 8"/>
          <p:cNvSpPr>
            <a:spLocks noGrp="1"/>
          </p:cNvSpPr>
          <p:nvPr>
            <p:ph type="ftr" sz="quarter" idx="11"/>
            <p:custDataLst>
              <p:tags r:id="rId4"/>
            </p:custDataLst>
          </p:nvPr>
        </p:nvSpPr>
        <p:spPr/>
        <p:txBody>
          <a:bodyPr/>
          <a:p>
            <a:endParaRPr lang="zh-CN" altLang="en-US"/>
          </a:p>
        </p:txBody>
      </p:sp>
      <p:sp>
        <p:nvSpPr>
          <p:cNvPr id="10" name="灯片编号占位符 9"/>
          <p:cNvSpPr>
            <a:spLocks noGrp="1"/>
          </p:cNvSpPr>
          <p:nvPr>
            <p:ph type="sldNum" sz="quarter" idx="12"/>
            <p:custDataLst>
              <p:tags r:id="rId5"/>
            </p:custDataLst>
          </p:nvPr>
        </p:nvSpPr>
        <p:spPr/>
        <p:txBody>
          <a:bodyPr wrap="square">
            <a:normAutofit/>
          </a:bodyPr>
          <a:p>
            <a:fld id="{BE5F26B5-172A-4DC2-B0B7-181CFC56B87C}" type="slidenum">
              <a:rPr lang="zh-CN" altLang="en-US" smtClean="0"/>
            </a:fld>
            <a:endParaRPr lang="zh-CN" altLang="en-US"/>
          </a:p>
        </p:txBody>
      </p:sp>
      <p:sp>
        <p:nvSpPr>
          <p:cNvPr id="12" name="标题 11"/>
          <p:cNvSpPr>
            <a:spLocks noGrp="1"/>
          </p:cNvSpPr>
          <p:nvPr>
            <p:ph type="ctrTitle" idx="16385" hasCustomPrompt="1"/>
            <p:custDataLst>
              <p:tags r:id="rId6"/>
            </p:custDataLst>
          </p:nvPr>
        </p:nvSpPr>
        <p:spPr>
          <a:xfrm>
            <a:off x="609600" y="533400"/>
            <a:ext cx="3429000" cy="54864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pPr lvl="0"/>
            <a:r>
              <a:rPr lang="zh-CN" altLang="en-US"/>
              <a:t>单击此处添加标题</a:t>
            </a:r>
            <a:endParaRPr lang="zh-CN" altLang="en-US"/>
          </a:p>
        </p:txBody>
      </p:sp>
      <p:sp>
        <p:nvSpPr>
          <p:cNvPr id="13" name="装饰  2"/>
          <p:cNvSpPr>
            <a:spLocks noGrp="1"/>
          </p:cNvSpPr>
          <p:nvPr>
            <p:ph type="body" idx="16387" hasCustomPrompt="1"/>
            <p:custDataLst>
              <p:tags r:id="rId7"/>
            </p:custDataLst>
          </p:nvPr>
        </p:nvSpPr>
        <p:spPr>
          <a:xfrm>
            <a:off x="4648200" y="609600"/>
            <a:ext cx="6934200" cy="5638800"/>
          </a:xfrm>
          <a:custGeom>
            <a:avLst/>
            <a:gdLst>
              <a:gd name="connisteX0" fmla="*/ 0 w 6934200"/>
              <a:gd name="connsiteY0" fmla="*/ 203200 h 5638800"/>
              <a:gd name="connisteX1" fmla="*/ 203200 w 6934200"/>
              <a:gd name="connsiteY1" fmla="*/ 0 h 5638800"/>
              <a:gd name="connisteX2" fmla="*/ 6731000 w 6934200"/>
              <a:gd name="connsiteY2" fmla="*/ 0 h 5638800"/>
              <a:gd name="connisteX3" fmla="*/ 6934200 w 6934200"/>
              <a:gd name="connsiteY3" fmla="*/ 203200 h 5638800"/>
              <a:gd name="connisteX4" fmla="*/ 6934200 w 6934200"/>
              <a:gd name="connsiteY4" fmla="*/ 5435600 h 5638800"/>
              <a:gd name="connisteX5" fmla="*/ 6731000 w 6934200"/>
              <a:gd name="connsiteY5" fmla="*/ 5638800 h 5638800"/>
              <a:gd name="connisteX6" fmla="*/ 203200 w 6934200"/>
              <a:gd name="connsiteY6" fmla="*/ 5638800 h 5638800"/>
              <a:gd name="connisteX7" fmla="*/ 0 w 6934200"/>
              <a:gd name="connsiteY7" fmla="*/ 5435600 h 5638800"/>
              <a:gd name="connisteX8" fmla="*/ 0 w 6934200"/>
              <a:gd name="connsiteY8" fmla="*/ 203200 h 5638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6934200" h="5638800">
                <a:moveTo>
                  <a:pt x="0" y="203200"/>
                </a:moveTo>
                <a:cubicBezTo>
                  <a:pt x="0" y="90976"/>
                  <a:pt x="90976" y="0"/>
                  <a:pt x="203200" y="0"/>
                </a:cubicBezTo>
                <a:lnTo>
                  <a:pt x="6731000" y="0"/>
                </a:lnTo>
                <a:cubicBezTo>
                  <a:pt x="6843224" y="0"/>
                  <a:pt x="6934200" y="90976"/>
                  <a:pt x="6934200" y="203200"/>
                </a:cubicBezTo>
                <a:lnTo>
                  <a:pt x="6934200" y="5435600"/>
                </a:lnTo>
                <a:cubicBezTo>
                  <a:pt x="6934200" y="5547824"/>
                  <a:pt x="6843224" y="5638800"/>
                  <a:pt x="6731000" y="5638800"/>
                </a:cubicBezTo>
                <a:lnTo>
                  <a:pt x="203200" y="5638800"/>
                </a:lnTo>
                <a:cubicBezTo>
                  <a:pt x="90976" y="5638800"/>
                  <a:pt x="0" y="5547824"/>
                  <a:pt x="0" y="5435600"/>
                </a:cubicBezTo>
                <a:lnTo>
                  <a:pt x="0" y="203200"/>
                </a:lnTo>
                <a:close/>
              </a:path>
            </a:pathLst>
          </a:custGeom>
          <a:gradFill>
            <a:gsLst>
              <a:gs pos="0">
                <a:schemeClr val="accent1">
                  <a:lumMod val="50000"/>
                </a:schemeClr>
              </a:gs>
              <a:gs pos="100000">
                <a:schemeClr val="accent1">
                  <a:lumMod val="5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marL="0" indent="0">
              <a:buNone/>
              <a:defRPr/>
            </a:lvl5pPr>
          </a:lstStyle>
          <a:p>
            <a:pPr lvl="4"/>
            <a:r>
              <a:rPr lang="zh-CN" altLang="en-US" smtClean="0"/>
              <a:t> </a:t>
            </a:r>
            <a:endParaRPr lang="zh-CN" altLang="en-US" smtClean="0"/>
          </a:p>
        </p:txBody>
      </p:sp>
      <p:sp>
        <p:nvSpPr>
          <p:cNvPr id="14" name="文本占位符 13"/>
          <p:cNvSpPr>
            <a:spLocks noGrp="1"/>
          </p:cNvSpPr>
          <p:nvPr>
            <p:ph type="body" idx="16386" hasCustomPrompt="1"/>
            <p:custDataLst>
              <p:tags r:id="rId8"/>
            </p:custDataLst>
          </p:nvPr>
        </p:nvSpPr>
        <p:spPr>
          <a:xfrm>
            <a:off x="5054600" y="1143000"/>
            <a:ext cx="6121400" cy="4572000"/>
          </a:xfrm>
          <a:noFill/>
        </p:spPr>
        <p:txBody>
          <a:bodyPr lIns="0" tIns="0" rIns="0" bIns="0" anchor="t">
            <a:normAutofit/>
          </a:bodyPr>
          <a:lstStyle>
            <a:lvl1pPr marL="0" indent="0" algn="l">
              <a:lnSpc>
                <a:spcPct val="125000"/>
              </a:lnSpc>
              <a:buNone/>
              <a:defRPr sz="1600" b="0" spc="0">
                <a:solidFill>
                  <a:schemeClr val="tx1"/>
                </a:solidFill>
              </a:defRPr>
            </a:lvl1pPr>
            <a:lvl5pPr marL="0" indent="0" algn="l">
              <a:lnSpc>
                <a:spcPct val="125000"/>
              </a:lnSpc>
              <a:spcBef>
                <a:spcPct val="0"/>
              </a:spcBef>
              <a:spcAft>
                <a:spcPct val="0"/>
              </a:spcAft>
              <a:buNone/>
              <a:defRPr/>
            </a:lvl5pPr>
          </a:lstStyle>
          <a:p>
            <a:pPr lvl="0"/>
            <a:r>
              <a:rPr lang="zh-CN" altLang="en-US" smtClean="0"/>
              <a:t>单击此处添加正文</a:t>
            </a:r>
            <a:endParaRPr lang="zh-CN" altLang="en-US" smtClean="0"/>
          </a:p>
        </p:txBody>
      </p:sp>
    </p:spTree>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正文页-10014_4">
    <p:bg>
      <p:bgRef idx="1001">
        <a:schemeClr val="bg2"/>
      </p:bgRef>
    </p:bg>
    <p:spTree>
      <p:nvGrpSpPr>
        <p:cNvPr id="1" name=""/>
        <p:cNvGrpSpPr/>
        <p:nvPr/>
      </p:nvGrpSpPr>
      <p:grpSpPr>
        <a:xfrm>
          <a:off x="0" y="0"/>
          <a:ext cx="0" cy="0"/>
          <a:chOff x="0" y="0"/>
          <a:chExt cx="0" cy="0"/>
        </a:xfrm>
      </p:grpSpPr>
      <p:sp>
        <p:nvSpPr>
          <p:cNvPr id="8" name="文本框 7"/>
          <p:cNvSpPr txBox="1"/>
          <p:nvPr userDrawn="1">
            <p:custDataLst>
              <p:tags r:id="rId2"/>
            </p:custDataLst>
          </p:nvPr>
        </p:nvSpPr>
        <p:spPr>
          <a:xfrm>
            <a:off x="858228" y="401469"/>
            <a:ext cx="1756017" cy="276999"/>
          </a:xfrm>
          <a:prstGeom prst="rect">
            <a:avLst/>
          </a:prstGeom>
          <a:noFill/>
        </p:spPr>
        <p:txBody>
          <a:bodyPr wrap="square">
            <a:spAutoFit/>
          </a:bodyPr>
          <a:lstStyle/>
          <a:p>
            <a:r>
              <a:rPr lang="en-US" altLang="zh-CN" sz="1200" dirty="0">
                <a:solidFill>
                  <a:schemeClr val="bg1"/>
                </a:solidFill>
                <a:latin typeface="+mj-lt"/>
              </a:rPr>
              <a:t>YOUR  LOGO</a:t>
            </a:r>
            <a:endParaRPr lang="zh-CN" altLang="en-US" sz="1200" dirty="0">
              <a:solidFill>
                <a:schemeClr val="bg1"/>
              </a:solidFill>
              <a:latin typeface="+mj-lt"/>
            </a:endParaRPr>
          </a:p>
        </p:txBody>
      </p:sp>
      <p:sp>
        <p:nvSpPr>
          <p:cNvPr id="7" name="日期占位符 6"/>
          <p:cNvSpPr>
            <a:spLocks noGrp="1"/>
          </p:cNvSpPr>
          <p:nvPr>
            <p:ph type="dt" sz="half" idx="10"/>
            <p:custDataLst>
              <p:tags r:id="rId3"/>
            </p:custDataLst>
          </p:nvPr>
        </p:nvSpPr>
        <p:spPr/>
        <p:txBody>
          <a:bodyPr wrap="square">
            <a:normAutofit/>
          </a:bodyPr>
          <a:p>
            <a:fld id="{5592522B-0F24-4480-B9DD-A9474A6880D6}" type="datetimeFigureOut">
              <a:rPr lang="zh-CN" altLang="en-US" smtClean="0"/>
            </a:fld>
            <a:endParaRPr lang="zh-CN" altLang="en-US"/>
          </a:p>
        </p:txBody>
      </p:sp>
      <p:sp>
        <p:nvSpPr>
          <p:cNvPr id="9" name="页脚占位符 8"/>
          <p:cNvSpPr>
            <a:spLocks noGrp="1"/>
          </p:cNvSpPr>
          <p:nvPr>
            <p:ph type="ftr" sz="quarter" idx="11"/>
            <p:custDataLst>
              <p:tags r:id="rId4"/>
            </p:custDataLst>
          </p:nvPr>
        </p:nvSpPr>
        <p:spPr/>
        <p:txBody>
          <a:bodyPr/>
          <a:p>
            <a:endParaRPr lang="zh-CN" altLang="en-US"/>
          </a:p>
        </p:txBody>
      </p:sp>
      <p:sp>
        <p:nvSpPr>
          <p:cNvPr id="10" name="灯片编号占位符 9"/>
          <p:cNvSpPr>
            <a:spLocks noGrp="1"/>
          </p:cNvSpPr>
          <p:nvPr>
            <p:ph type="sldNum" sz="quarter" idx="12"/>
            <p:custDataLst>
              <p:tags r:id="rId5"/>
            </p:custDataLst>
          </p:nvPr>
        </p:nvSpPr>
        <p:spPr/>
        <p:txBody>
          <a:bodyPr wrap="square">
            <a:normAutofit/>
          </a:bodyPr>
          <a:p>
            <a:fld id="{BE5F26B5-172A-4DC2-B0B7-181CFC56B87C}" type="slidenum">
              <a:rPr lang="zh-CN" altLang="en-US" smtClean="0"/>
            </a:fld>
            <a:endParaRPr lang="zh-CN" altLang="en-US"/>
          </a:p>
        </p:txBody>
      </p:sp>
      <p:sp>
        <p:nvSpPr>
          <p:cNvPr id="12" name="标题 11"/>
          <p:cNvSpPr>
            <a:spLocks noGrp="1"/>
          </p:cNvSpPr>
          <p:nvPr>
            <p:ph type="ctrTitle" idx="16385" hasCustomPrompt="1"/>
            <p:custDataLst>
              <p:tags r:id="rId6"/>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pPr lvl="0"/>
            <a:r>
              <a:rPr lang="zh-CN" altLang="en-US"/>
              <a:t>单击此处添加标题</a:t>
            </a:r>
            <a:endParaRPr lang="zh-CN" altLang="en-US"/>
          </a:p>
        </p:txBody>
      </p:sp>
      <p:sp>
        <p:nvSpPr>
          <p:cNvPr id="13" name="内容占位符 12"/>
          <p:cNvSpPr>
            <a:spLocks noGrp="1"/>
          </p:cNvSpPr>
          <p:nvPr>
            <p:ph idx="16388" hasCustomPrompt="1"/>
            <p:custDataLst>
              <p:tags r:id="rId7"/>
            </p:custDataLst>
          </p:nvPr>
        </p:nvSpPr>
        <p:spPr>
          <a:xfrm>
            <a:off x="609600" y="1524000"/>
            <a:ext cx="5588000" cy="4724400"/>
          </a:xfrm>
          <a:custGeom>
            <a:avLst/>
            <a:gdLst>
              <a:gd name="connisteX0" fmla="*/ 0 w 5588000"/>
              <a:gd name="connsiteY0" fmla="*/ 203200 h 4724400"/>
              <a:gd name="connisteX1" fmla="*/ 203200 w 5588000"/>
              <a:gd name="connsiteY1" fmla="*/ 0 h 4724400"/>
              <a:gd name="connisteX2" fmla="*/ 5384800 w 5588000"/>
              <a:gd name="connsiteY2" fmla="*/ 0 h 4724400"/>
              <a:gd name="connisteX3" fmla="*/ 5588000 w 5588000"/>
              <a:gd name="connsiteY3" fmla="*/ 203200 h 4724400"/>
              <a:gd name="connisteX4" fmla="*/ 5588000 w 5588000"/>
              <a:gd name="connsiteY4" fmla="*/ 4521200 h 4724400"/>
              <a:gd name="connisteX5" fmla="*/ 5384800 w 5588000"/>
              <a:gd name="connsiteY5" fmla="*/ 4724400 h 4724400"/>
              <a:gd name="connisteX6" fmla="*/ 203200 w 5588000"/>
              <a:gd name="connsiteY6" fmla="*/ 4724400 h 4724400"/>
              <a:gd name="connisteX7" fmla="*/ 0 w 5588000"/>
              <a:gd name="connsiteY7" fmla="*/ 4521200 h 4724400"/>
              <a:gd name="connisteX8" fmla="*/ 0 w 5588000"/>
              <a:gd name="connsiteY8" fmla="*/ 20320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588000" h="4724400">
                <a:moveTo>
                  <a:pt x="0" y="203200"/>
                </a:moveTo>
                <a:cubicBezTo>
                  <a:pt x="0" y="90976"/>
                  <a:pt x="90976" y="0"/>
                  <a:pt x="203200" y="0"/>
                </a:cubicBezTo>
                <a:lnTo>
                  <a:pt x="5384800" y="0"/>
                </a:lnTo>
                <a:cubicBezTo>
                  <a:pt x="5497024" y="0"/>
                  <a:pt x="5588000" y="90976"/>
                  <a:pt x="5588000" y="203200"/>
                </a:cubicBezTo>
                <a:lnTo>
                  <a:pt x="5588000" y="4521200"/>
                </a:lnTo>
                <a:cubicBezTo>
                  <a:pt x="5588000" y="4633424"/>
                  <a:pt x="5497024" y="4724400"/>
                  <a:pt x="5384800" y="4724400"/>
                </a:cubicBezTo>
                <a:lnTo>
                  <a:pt x="203200" y="4724400"/>
                </a:lnTo>
                <a:cubicBezTo>
                  <a:pt x="90976" y="4724400"/>
                  <a:pt x="0" y="4633424"/>
                  <a:pt x="0" y="4521200"/>
                </a:cubicBezTo>
                <a:lnTo>
                  <a:pt x="0" y="203200"/>
                </a:lnTo>
                <a:close/>
              </a:path>
            </a:pathLst>
          </a:custGeom>
          <a:solidFill>
            <a:srgbClr val="DDDDDD"/>
          </a:solidFill>
          <a:ln>
            <a:noFill/>
          </a:ln>
        </p:spPr>
        <p:txBody>
          <a:bodyPr>
            <a:normAutofit/>
          </a:bodyPr>
          <a:lstStyle>
            <a:lvl1pPr marL="0" indent="0">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4" name="文本占位符 13"/>
          <p:cNvSpPr>
            <a:spLocks noGrp="1"/>
          </p:cNvSpPr>
          <p:nvPr>
            <p:ph type="body" idx="16386" hasCustomPrompt="1"/>
            <p:custDataLst>
              <p:tags r:id="rId8"/>
            </p:custDataLst>
          </p:nvPr>
        </p:nvSpPr>
        <p:spPr>
          <a:xfrm>
            <a:off x="6502400" y="2387600"/>
            <a:ext cx="50800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6502400" y="2946400"/>
            <a:ext cx="5080000" cy="24384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正文页-10007_29">
    <p:bg>
      <p:bgRef idx="1001">
        <a:schemeClr val="bg2"/>
      </p:bgRef>
    </p:bg>
    <p:spTree>
      <p:nvGrpSpPr>
        <p:cNvPr id="1" name=""/>
        <p:cNvGrpSpPr/>
        <p:nvPr/>
      </p:nvGrpSpPr>
      <p:grpSpPr>
        <a:xfrm>
          <a:off x="0" y="0"/>
          <a:ext cx="0" cy="0"/>
          <a:chOff x="0" y="0"/>
          <a:chExt cx="0" cy="0"/>
        </a:xfrm>
      </p:grpSpPr>
      <p:sp>
        <p:nvSpPr>
          <p:cNvPr id="8" name="文本框 7"/>
          <p:cNvSpPr txBox="1"/>
          <p:nvPr userDrawn="1">
            <p:custDataLst>
              <p:tags r:id="rId2"/>
            </p:custDataLst>
          </p:nvPr>
        </p:nvSpPr>
        <p:spPr>
          <a:xfrm>
            <a:off x="858228" y="401469"/>
            <a:ext cx="1756017" cy="276999"/>
          </a:xfrm>
          <a:prstGeom prst="rect">
            <a:avLst/>
          </a:prstGeom>
          <a:noFill/>
        </p:spPr>
        <p:txBody>
          <a:bodyPr wrap="square">
            <a:spAutoFit/>
          </a:bodyPr>
          <a:lstStyle/>
          <a:p>
            <a:r>
              <a:rPr lang="en-US" altLang="zh-CN" sz="1200" dirty="0">
                <a:solidFill>
                  <a:schemeClr val="bg1"/>
                </a:solidFill>
                <a:latin typeface="+mj-lt"/>
              </a:rPr>
              <a:t>YOUR  LOGO</a:t>
            </a:r>
            <a:endParaRPr lang="zh-CN" altLang="en-US" sz="1200" dirty="0">
              <a:solidFill>
                <a:schemeClr val="bg1"/>
              </a:solidFill>
              <a:latin typeface="+mj-lt"/>
            </a:endParaRPr>
          </a:p>
        </p:txBody>
      </p:sp>
      <p:sp>
        <p:nvSpPr>
          <p:cNvPr id="7" name="日期占位符 6"/>
          <p:cNvSpPr>
            <a:spLocks noGrp="1"/>
          </p:cNvSpPr>
          <p:nvPr>
            <p:ph type="dt" sz="half" idx="10"/>
            <p:custDataLst>
              <p:tags r:id="rId3"/>
            </p:custDataLst>
          </p:nvPr>
        </p:nvSpPr>
        <p:spPr/>
        <p:txBody>
          <a:bodyPr wrap="square">
            <a:normAutofit/>
          </a:bodyPr>
          <a:p>
            <a:fld id="{5592522B-0F24-4480-B9DD-A9474A6880D6}" type="datetimeFigureOut">
              <a:rPr lang="zh-CN" altLang="en-US" smtClean="0"/>
            </a:fld>
            <a:endParaRPr lang="zh-CN" altLang="en-US"/>
          </a:p>
        </p:txBody>
      </p:sp>
      <p:sp>
        <p:nvSpPr>
          <p:cNvPr id="9" name="页脚占位符 8"/>
          <p:cNvSpPr>
            <a:spLocks noGrp="1"/>
          </p:cNvSpPr>
          <p:nvPr>
            <p:ph type="ftr" sz="quarter" idx="11"/>
            <p:custDataLst>
              <p:tags r:id="rId4"/>
            </p:custDataLst>
          </p:nvPr>
        </p:nvSpPr>
        <p:spPr/>
        <p:txBody>
          <a:bodyPr/>
          <a:p>
            <a:endParaRPr lang="zh-CN" altLang="en-US"/>
          </a:p>
        </p:txBody>
      </p:sp>
      <p:sp>
        <p:nvSpPr>
          <p:cNvPr id="10" name="灯片编号占位符 9"/>
          <p:cNvSpPr>
            <a:spLocks noGrp="1"/>
          </p:cNvSpPr>
          <p:nvPr>
            <p:ph type="sldNum" sz="quarter" idx="12"/>
            <p:custDataLst>
              <p:tags r:id="rId5"/>
            </p:custDataLst>
          </p:nvPr>
        </p:nvSpPr>
        <p:spPr/>
        <p:txBody>
          <a:bodyPr wrap="square">
            <a:normAutofit/>
          </a:bodyPr>
          <a:p>
            <a:fld id="{BE5F26B5-172A-4DC2-B0B7-181CFC56B87C}" type="slidenum">
              <a:rPr lang="zh-CN" altLang="en-US" smtClean="0"/>
            </a:fld>
            <a:endParaRPr lang="zh-CN" altLang="en-US"/>
          </a:p>
        </p:txBody>
      </p:sp>
      <p:sp>
        <p:nvSpPr>
          <p:cNvPr id="12" name="标题 11"/>
          <p:cNvSpPr>
            <a:spLocks noGrp="1"/>
          </p:cNvSpPr>
          <p:nvPr>
            <p:ph type="ctrTitle" idx="16385" hasCustomPrompt="1"/>
            <p:custDataLst>
              <p:tags r:id="rId6"/>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pPr lvl="0"/>
            <a:r>
              <a:rPr lang="zh-CN" altLang="en-US"/>
              <a:t>单击此处添加标题</a:t>
            </a:r>
            <a:endParaRPr lang="zh-CN" altLang="en-US"/>
          </a:p>
        </p:txBody>
      </p:sp>
      <p:sp>
        <p:nvSpPr>
          <p:cNvPr id="13" name="文本占位符 12"/>
          <p:cNvSpPr>
            <a:spLocks noGrp="1"/>
          </p:cNvSpPr>
          <p:nvPr>
            <p:ph type="body" idx="16386" hasCustomPrompt="1"/>
            <p:custDataLst>
              <p:tags r:id="rId7"/>
            </p:custDataLst>
          </p:nvPr>
        </p:nvSpPr>
        <p:spPr>
          <a:xfrm>
            <a:off x="609600" y="1574800"/>
            <a:ext cx="33528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4" name="文本占位符 13"/>
          <p:cNvSpPr>
            <a:spLocks noGrp="1"/>
          </p:cNvSpPr>
          <p:nvPr>
            <p:ph type="body" idx="16387" hasCustomPrompt="1"/>
            <p:custDataLst>
              <p:tags r:id="rId8"/>
            </p:custDataLst>
          </p:nvPr>
        </p:nvSpPr>
        <p:spPr>
          <a:xfrm>
            <a:off x="609600" y="2133600"/>
            <a:ext cx="3352800" cy="15240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5" name="文本占位符 14"/>
          <p:cNvSpPr>
            <a:spLocks noGrp="1"/>
          </p:cNvSpPr>
          <p:nvPr>
            <p:ph type="body" idx="16388" hasCustomPrompt="1"/>
            <p:custDataLst>
              <p:tags r:id="rId9"/>
            </p:custDataLst>
          </p:nvPr>
        </p:nvSpPr>
        <p:spPr>
          <a:xfrm>
            <a:off x="4419600" y="1574800"/>
            <a:ext cx="33528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6" name="文本占位符 15"/>
          <p:cNvSpPr>
            <a:spLocks noGrp="1"/>
          </p:cNvSpPr>
          <p:nvPr>
            <p:ph type="body" idx="16389" hasCustomPrompt="1"/>
            <p:custDataLst>
              <p:tags r:id="rId10"/>
            </p:custDataLst>
          </p:nvPr>
        </p:nvSpPr>
        <p:spPr>
          <a:xfrm>
            <a:off x="4419600" y="2133600"/>
            <a:ext cx="3352800" cy="15240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7" name="文本占位符 16"/>
          <p:cNvSpPr>
            <a:spLocks noGrp="1"/>
          </p:cNvSpPr>
          <p:nvPr>
            <p:ph type="body" idx="16390" hasCustomPrompt="1"/>
            <p:custDataLst>
              <p:tags r:id="rId11"/>
            </p:custDataLst>
          </p:nvPr>
        </p:nvSpPr>
        <p:spPr>
          <a:xfrm>
            <a:off x="8229600" y="1574800"/>
            <a:ext cx="33528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8" name="文本占位符 17"/>
          <p:cNvSpPr>
            <a:spLocks noGrp="1"/>
          </p:cNvSpPr>
          <p:nvPr>
            <p:ph type="body" idx="16391" hasCustomPrompt="1"/>
            <p:custDataLst>
              <p:tags r:id="rId12"/>
            </p:custDataLst>
          </p:nvPr>
        </p:nvSpPr>
        <p:spPr>
          <a:xfrm>
            <a:off x="8229600" y="2133600"/>
            <a:ext cx="3352800" cy="15240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9" name="文本占位符 18"/>
          <p:cNvSpPr>
            <a:spLocks noGrp="1"/>
          </p:cNvSpPr>
          <p:nvPr>
            <p:ph type="body" idx="16392" hasCustomPrompt="1"/>
            <p:custDataLst>
              <p:tags r:id="rId13"/>
            </p:custDataLst>
          </p:nvPr>
        </p:nvSpPr>
        <p:spPr>
          <a:xfrm>
            <a:off x="609600" y="4114800"/>
            <a:ext cx="33528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20" name="文本占位符 19"/>
          <p:cNvSpPr>
            <a:spLocks noGrp="1"/>
          </p:cNvSpPr>
          <p:nvPr>
            <p:ph type="body" idx="16393" hasCustomPrompt="1"/>
            <p:custDataLst>
              <p:tags r:id="rId14"/>
            </p:custDataLst>
          </p:nvPr>
        </p:nvSpPr>
        <p:spPr>
          <a:xfrm>
            <a:off x="609600" y="4673600"/>
            <a:ext cx="3352800" cy="15240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21" name="文本占位符 20"/>
          <p:cNvSpPr>
            <a:spLocks noGrp="1"/>
          </p:cNvSpPr>
          <p:nvPr>
            <p:ph type="body" idx="16394" hasCustomPrompt="1"/>
            <p:custDataLst>
              <p:tags r:id="rId15"/>
            </p:custDataLst>
          </p:nvPr>
        </p:nvSpPr>
        <p:spPr>
          <a:xfrm>
            <a:off x="4419600" y="4114800"/>
            <a:ext cx="33528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22" name="文本占位符 21"/>
          <p:cNvSpPr>
            <a:spLocks noGrp="1"/>
          </p:cNvSpPr>
          <p:nvPr>
            <p:ph type="body" idx="16395" hasCustomPrompt="1"/>
            <p:custDataLst>
              <p:tags r:id="rId16"/>
            </p:custDataLst>
          </p:nvPr>
        </p:nvSpPr>
        <p:spPr>
          <a:xfrm>
            <a:off x="4419600" y="4673600"/>
            <a:ext cx="3352800" cy="15240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正文页-51_2">
    <p:bg>
      <p:bgRef idx="1001">
        <a:schemeClr val="bg2"/>
      </p:bgRef>
    </p:bg>
    <p:spTree>
      <p:nvGrpSpPr>
        <p:cNvPr id="1" name=""/>
        <p:cNvGrpSpPr/>
        <p:nvPr/>
      </p:nvGrpSpPr>
      <p:grpSpPr>
        <a:xfrm>
          <a:off x="0" y="0"/>
          <a:ext cx="0" cy="0"/>
          <a:chOff x="0" y="0"/>
          <a:chExt cx="0" cy="0"/>
        </a:xfrm>
      </p:grpSpPr>
      <p:sp>
        <p:nvSpPr>
          <p:cNvPr id="8" name="文本框 7"/>
          <p:cNvSpPr txBox="1"/>
          <p:nvPr userDrawn="1">
            <p:custDataLst>
              <p:tags r:id="rId2"/>
            </p:custDataLst>
          </p:nvPr>
        </p:nvSpPr>
        <p:spPr>
          <a:xfrm>
            <a:off x="858228" y="401469"/>
            <a:ext cx="1756017" cy="276999"/>
          </a:xfrm>
          <a:prstGeom prst="rect">
            <a:avLst/>
          </a:prstGeom>
          <a:noFill/>
        </p:spPr>
        <p:txBody>
          <a:bodyPr wrap="square">
            <a:spAutoFit/>
          </a:bodyPr>
          <a:lstStyle/>
          <a:p>
            <a:r>
              <a:rPr lang="en-US" altLang="zh-CN" sz="1200" dirty="0">
                <a:solidFill>
                  <a:schemeClr val="bg1"/>
                </a:solidFill>
                <a:latin typeface="+mj-lt"/>
              </a:rPr>
              <a:t>YOUR  LOGO</a:t>
            </a:r>
            <a:endParaRPr lang="zh-CN" altLang="en-US" sz="1200" dirty="0">
              <a:solidFill>
                <a:schemeClr val="bg1"/>
              </a:solidFill>
              <a:latin typeface="+mj-lt"/>
            </a:endParaRPr>
          </a:p>
        </p:txBody>
      </p:sp>
      <p:sp>
        <p:nvSpPr>
          <p:cNvPr id="7" name="日期占位符 6"/>
          <p:cNvSpPr>
            <a:spLocks noGrp="1"/>
          </p:cNvSpPr>
          <p:nvPr>
            <p:ph type="dt" sz="half" idx="10"/>
            <p:custDataLst>
              <p:tags r:id="rId3"/>
            </p:custDataLst>
          </p:nvPr>
        </p:nvSpPr>
        <p:spPr/>
        <p:txBody>
          <a:bodyPr wrap="square">
            <a:normAutofit/>
          </a:bodyPr>
          <a:p>
            <a:fld id="{5592522B-0F24-4480-B9DD-A9474A6880D6}" type="datetimeFigureOut">
              <a:rPr lang="zh-CN" altLang="en-US" smtClean="0"/>
            </a:fld>
            <a:endParaRPr lang="zh-CN" altLang="en-US"/>
          </a:p>
        </p:txBody>
      </p:sp>
      <p:sp>
        <p:nvSpPr>
          <p:cNvPr id="9" name="页脚占位符 8"/>
          <p:cNvSpPr>
            <a:spLocks noGrp="1"/>
          </p:cNvSpPr>
          <p:nvPr>
            <p:ph type="ftr" sz="quarter" idx="11"/>
            <p:custDataLst>
              <p:tags r:id="rId4"/>
            </p:custDataLst>
          </p:nvPr>
        </p:nvSpPr>
        <p:spPr/>
        <p:txBody>
          <a:bodyPr/>
          <a:p>
            <a:endParaRPr lang="zh-CN" altLang="en-US"/>
          </a:p>
        </p:txBody>
      </p:sp>
      <p:sp>
        <p:nvSpPr>
          <p:cNvPr id="10" name="灯片编号占位符 9"/>
          <p:cNvSpPr>
            <a:spLocks noGrp="1"/>
          </p:cNvSpPr>
          <p:nvPr>
            <p:ph type="sldNum" sz="quarter" idx="12"/>
            <p:custDataLst>
              <p:tags r:id="rId5"/>
            </p:custDataLst>
          </p:nvPr>
        </p:nvSpPr>
        <p:spPr/>
        <p:txBody>
          <a:bodyPr wrap="square">
            <a:normAutofit/>
          </a:bodyPr>
          <a:p>
            <a:fld id="{BE5F26B5-172A-4DC2-B0B7-181CFC56B87C}" type="slidenum">
              <a:rPr lang="zh-CN" altLang="en-US" smtClean="0"/>
            </a:fld>
            <a:endParaRPr lang="zh-CN" altLang="en-US"/>
          </a:p>
        </p:txBody>
      </p:sp>
      <p:sp>
        <p:nvSpPr>
          <p:cNvPr id="12" name="标题 11"/>
          <p:cNvSpPr>
            <a:spLocks noGrp="1"/>
          </p:cNvSpPr>
          <p:nvPr>
            <p:ph type="ctrTitle" idx="16385" hasCustomPrompt="1"/>
            <p:custDataLst>
              <p:tags r:id="rId6"/>
            </p:custDataLst>
          </p:nvPr>
        </p:nvSpPr>
        <p:spPr>
          <a:xfrm>
            <a:off x="609600" y="4089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pPr lvl="0"/>
            <a:r>
              <a:t>单击此处添加标题</a:t>
            </a:r>
          </a:p>
        </p:txBody>
      </p:sp>
      <p:sp>
        <p:nvSpPr>
          <p:cNvPr id="13" name="内容占位符 12"/>
          <p:cNvSpPr>
            <a:spLocks noGrp="1"/>
          </p:cNvSpPr>
          <p:nvPr>
            <p:ph idx="16388" hasCustomPrompt="1"/>
            <p:custDataLst>
              <p:tags r:id="rId7"/>
            </p:custDataLst>
          </p:nvPr>
        </p:nvSpPr>
        <p:spPr>
          <a:xfrm>
            <a:off x="609600" y="609600"/>
            <a:ext cx="10972800" cy="2946400"/>
          </a:xfrm>
          <a:custGeom>
            <a:avLst/>
            <a:gdLst>
              <a:gd name="connisteX0" fmla="*/ 0 w 10972800"/>
              <a:gd name="connsiteY0" fmla="*/ 203200 h 2946400"/>
              <a:gd name="connisteX1" fmla="*/ 203200 w 10972800"/>
              <a:gd name="connsiteY1" fmla="*/ 0 h 2946400"/>
              <a:gd name="connisteX2" fmla="*/ 10769600 w 10972800"/>
              <a:gd name="connsiteY2" fmla="*/ 0 h 2946400"/>
              <a:gd name="connisteX3" fmla="*/ 10972800 w 10972800"/>
              <a:gd name="connsiteY3" fmla="*/ 203200 h 2946400"/>
              <a:gd name="connisteX4" fmla="*/ 10972800 w 10972800"/>
              <a:gd name="connsiteY4" fmla="*/ 2743200 h 2946400"/>
              <a:gd name="connisteX5" fmla="*/ 10769600 w 10972800"/>
              <a:gd name="connsiteY5" fmla="*/ 2946400 h 2946400"/>
              <a:gd name="connisteX6" fmla="*/ 203200 w 10972800"/>
              <a:gd name="connsiteY6" fmla="*/ 2946400 h 2946400"/>
              <a:gd name="connisteX7" fmla="*/ 0 w 10972800"/>
              <a:gd name="connsiteY7" fmla="*/ 2743200 h 2946400"/>
              <a:gd name="connisteX8" fmla="*/ 0 w 10972800"/>
              <a:gd name="connsiteY8" fmla="*/ 203200 h 2946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0972800" h="2946400">
                <a:moveTo>
                  <a:pt x="0" y="203200"/>
                </a:moveTo>
                <a:cubicBezTo>
                  <a:pt x="0" y="90976"/>
                  <a:pt x="90976" y="0"/>
                  <a:pt x="203200" y="0"/>
                </a:cubicBezTo>
                <a:lnTo>
                  <a:pt x="10769600" y="0"/>
                </a:lnTo>
                <a:cubicBezTo>
                  <a:pt x="10881824" y="0"/>
                  <a:pt x="10972800" y="90976"/>
                  <a:pt x="10972800" y="203200"/>
                </a:cubicBezTo>
                <a:lnTo>
                  <a:pt x="10972800" y="2743200"/>
                </a:lnTo>
                <a:cubicBezTo>
                  <a:pt x="10972800" y="2855424"/>
                  <a:pt x="10881824" y="2946400"/>
                  <a:pt x="10769600" y="2946400"/>
                </a:cubicBezTo>
                <a:lnTo>
                  <a:pt x="203200" y="2946400"/>
                </a:lnTo>
                <a:cubicBezTo>
                  <a:pt x="90976" y="2946400"/>
                  <a:pt x="0" y="2855424"/>
                  <a:pt x="0" y="2743200"/>
                </a:cubicBezTo>
                <a:lnTo>
                  <a:pt x="0" y="203200"/>
                </a:lnTo>
                <a:close/>
              </a:path>
            </a:pathLst>
          </a:custGeom>
          <a:solidFill>
            <a:srgbClr val="DDDDDD"/>
          </a:solidFill>
          <a:ln>
            <a:noFill/>
          </a:ln>
        </p:spPr>
        <p:txBody>
          <a:bodyPr>
            <a:normAutofit/>
          </a:bodyPr>
          <a:lstStyle>
            <a:lvl1pPr marL="0" indent="0">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4" name="文本占位符 13"/>
          <p:cNvSpPr>
            <a:spLocks noGrp="1"/>
          </p:cNvSpPr>
          <p:nvPr>
            <p:ph type="body" idx="16386" hasCustomPrompt="1"/>
            <p:custDataLst>
              <p:tags r:id="rId8"/>
            </p:custDataLst>
          </p:nvPr>
        </p:nvSpPr>
        <p:spPr>
          <a:xfrm>
            <a:off x="609600" y="5080000"/>
            <a:ext cx="109728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609600" y="5638800"/>
            <a:ext cx="10972800" cy="6096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单击此处添加正文</a:t>
            </a:r>
            <a:endParaRPr lang="zh-CN" altLang="en-US" smtClean="0"/>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目录页-1-5_3">
    <p:bg>
      <p:bgRef idx="1001">
        <a:schemeClr val="bg2"/>
      </p:bgRef>
    </p:bg>
    <p:spTree>
      <p:nvGrpSpPr>
        <p:cNvPr id="1" name=""/>
        <p:cNvGrpSpPr/>
        <p:nvPr/>
      </p:nvGrpSpPr>
      <p:grpSpPr>
        <a:xfrm>
          <a:off x="0" y="0"/>
          <a:ext cx="0" cy="0"/>
          <a:chOff x="0" y="0"/>
          <a:chExt cx="0" cy="0"/>
        </a:xfrm>
      </p:grpSpPr>
      <p:sp>
        <p:nvSpPr>
          <p:cNvPr id="8" name="文本框 7"/>
          <p:cNvSpPr txBox="1"/>
          <p:nvPr userDrawn="1">
            <p:custDataLst>
              <p:tags r:id="rId2"/>
            </p:custDataLst>
          </p:nvPr>
        </p:nvSpPr>
        <p:spPr>
          <a:xfrm>
            <a:off x="858228" y="401469"/>
            <a:ext cx="1756017" cy="276999"/>
          </a:xfrm>
          <a:prstGeom prst="rect">
            <a:avLst/>
          </a:prstGeom>
          <a:noFill/>
        </p:spPr>
        <p:txBody>
          <a:bodyPr wrap="square">
            <a:spAutoFit/>
          </a:bodyPr>
          <a:lstStyle/>
          <a:p>
            <a:r>
              <a:rPr lang="en-US" altLang="zh-CN" sz="1200" dirty="0">
                <a:solidFill>
                  <a:schemeClr val="bg1"/>
                </a:solidFill>
                <a:latin typeface="+mj-lt"/>
              </a:rPr>
              <a:t>YOUR  LOGO</a:t>
            </a:r>
            <a:endParaRPr lang="zh-CN" altLang="en-US" sz="1200" dirty="0">
              <a:solidFill>
                <a:schemeClr val="bg1"/>
              </a:solidFill>
              <a:latin typeface="+mj-lt"/>
            </a:endParaRPr>
          </a:p>
        </p:txBody>
      </p:sp>
      <p:sp>
        <p:nvSpPr>
          <p:cNvPr id="7" name="日期占位符 6"/>
          <p:cNvSpPr>
            <a:spLocks noGrp="1"/>
          </p:cNvSpPr>
          <p:nvPr>
            <p:ph type="dt" sz="half" idx="10"/>
            <p:custDataLst>
              <p:tags r:id="rId3"/>
            </p:custDataLst>
          </p:nvPr>
        </p:nvSpPr>
        <p:spPr/>
        <p:txBody>
          <a:bodyPr wrap="square">
            <a:normAutofit/>
          </a:bodyPr>
          <a:p>
            <a:fld id="{5592522B-0F24-4480-B9DD-A9474A6880D6}" type="datetimeFigureOut">
              <a:rPr lang="zh-CN" altLang="en-US" smtClean="0"/>
            </a:fld>
            <a:endParaRPr lang="zh-CN" altLang="en-US"/>
          </a:p>
        </p:txBody>
      </p:sp>
      <p:sp>
        <p:nvSpPr>
          <p:cNvPr id="9" name="页脚占位符 8"/>
          <p:cNvSpPr>
            <a:spLocks noGrp="1"/>
          </p:cNvSpPr>
          <p:nvPr>
            <p:ph type="ftr" sz="quarter" idx="11"/>
            <p:custDataLst>
              <p:tags r:id="rId4"/>
            </p:custDataLst>
          </p:nvPr>
        </p:nvSpPr>
        <p:spPr/>
        <p:txBody>
          <a:bodyPr/>
          <a:p>
            <a:endParaRPr lang="zh-CN" altLang="en-US"/>
          </a:p>
        </p:txBody>
      </p:sp>
      <p:sp>
        <p:nvSpPr>
          <p:cNvPr id="10" name="灯片编号占位符 9"/>
          <p:cNvSpPr>
            <a:spLocks noGrp="1"/>
          </p:cNvSpPr>
          <p:nvPr>
            <p:ph type="sldNum" sz="quarter" idx="12"/>
            <p:custDataLst>
              <p:tags r:id="rId5"/>
            </p:custDataLst>
          </p:nvPr>
        </p:nvSpPr>
        <p:spPr/>
        <p:txBody>
          <a:bodyPr wrap="square">
            <a:normAutofit/>
          </a:bodyPr>
          <a:p>
            <a:fld id="{BE5F26B5-172A-4DC2-B0B7-181CFC56B87C}" type="slidenum">
              <a:rPr lang="zh-CN" altLang="en-US" smtClean="0"/>
            </a:fld>
            <a:endParaRPr lang="zh-CN" altLang="en-US"/>
          </a:p>
        </p:txBody>
      </p:sp>
      <p:sp>
        <p:nvSpPr>
          <p:cNvPr id="12" name="副标题 11"/>
          <p:cNvSpPr>
            <a:spLocks noGrp="1"/>
          </p:cNvSpPr>
          <p:nvPr>
            <p:ph type="subTitle" idx="16386" hasCustomPrompt="1"/>
            <p:custDataLst>
              <p:tags r:id="rId6"/>
            </p:custDataLst>
          </p:nvPr>
        </p:nvSpPr>
        <p:spPr>
          <a:xfrm>
            <a:off x="761471" y="2667000"/>
            <a:ext cx="2363258" cy="457200"/>
          </a:xfrm>
          <a:noFill/>
        </p:spPr>
        <p:txBody>
          <a:bodyPr lIns="0" tIns="0" rIns="0" bIns="0" anchor="t">
            <a:normAutofit/>
          </a:bodyPr>
          <a:lstStyle>
            <a:lvl1pPr marL="0" indent="0" algn="ctr">
              <a:lnSpc>
                <a:spcPct val="125000"/>
              </a:lnSpc>
              <a:spcBef>
                <a:spcPct val="0"/>
              </a:spcBef>
              <a:spcAft>
                <a:spcPct val="0"/>
              </a:spcAft>
              <a:buNone/>
              <a:defRPr sz="2400" b="0" spc="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zh-CN" altLang="en-US"/>
              <a:t>CONTENTS</a:t>
            </a:r>
            <a:endParaRPr lang="zh-CN" altLang="en-US"/>
          </a:p>
        </p:txBody>
      </p:sp>
      <p:sp>
        <p:nvSpPr>
          <p:cNvPr id="13" name="标题 12"/>
          <p:cNvSpPr>
            <a:spLocks noGrp="1"/>
          </p:cNvSpPr>
          <p:nvPr>
            <p:ph type="ctrTitle" idx="16385" hasCustomPrompt="1"/>
            <p:custDataLst>
              <p:tags r:id="rId7"/>
            </p:custDataLst>
          </p:nvPr>
        </p:nvSpPr>
        <p:spPr>
          <a:xfrm>
            <a:off x="760942" y="3175000"/>
            <a:ext cx="2364317" cy="762000"/>
          </a:xfrm>
          <a:noFill/>
        </p:spPr>
        <p:txBody>
          <a:bodyPr lIns="0" tIns="0" rIns="0" bIns="0" anchor="t">
            <a:normAutofit/>
          </a:bodyPr>
          <a:lstStyle>
            <a:lvl1pPr marL="0" indent="0" algn="ctr">
              <a:lnSpc>
                <a:spcPct val="104000"/>
              </a:lnSpc>
              <a:spcBef>
                <a:spcPct val="0"/>
              </a:spcBef>
              <a:spcAft>
                <a:spcPct val="0"/>
              </a:spcAft>
              <a:buNone/>
              <a:defRPr sz="4800" b="1" spc="0">
                <a:solidFill>
                  <a:schemeClr val="tx1"/>
                </a:solidFill>
              </a:defRPr>
            </a:lvl1pPr>
          </a:lstStyle>
          <a:p>
            <a:pPr lvl="0"/>
            <a:r>
              <a:rPr lang="zh-CN" altLang="en-US"/>
              <a:t>目录</a:t>
            </a:r>
            <a:endParaRPr lang="zh-CN" altLang="en-US"/>
          </a:p>
        </p:txBody>
      </p:sp>
      <p:sp>
        <p:nvSpPr>
          <p:cNvPr id="14" name="文本占位符 13"/>
          <p:cNvSpPr>
            <a:spLocks noGrp="1"/>
          </p:cNvSpPr>
          <p:nvPr>
            <p:ph type="body" idx="16388" hasCustomPrompt="1"/>
            <p:custDataLst>
              <p:tags r:id="rId8"/>
            </p:custDataLst>
          </p:nvPr>
        </p:nvSpPr>
        <p:spPr>
          <a:xfrm>
            <a:off x="4070350" y="22860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01</a:t>
            </a:r>
            <a:endParaRPr lang="zh-CN" altLang="en-US" smtClean="0"/>
          </a:p>
        </p:txBody>
      </p:sp>
      <p:sp>
        <p:nvSpPr>
          <p:cNvPr id="15" name="装饰  4"/>
          <p:cNvSpPr>
            <a:spLocks noGrp="1"/>
          </p:cNvSpPr>
          <p:nvPr>
            <p:ph type="body" idx="16393" hasCustomPrompt="1"/>
            <p:custDataLst>
              <p:tags r:id="rId9"/>
            </p:custDataLst>
          </p:nvPr>
        </p:nvSpPr>
        <p:spPr>
          <a:xfrm>
            <a:off x="4851400" y="22098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marL="0" indent="0">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6" name="文本占位符 15"/>
          <p:cNvSpPr>
            <a:spLocks noGrp="1"/>
          </p:cNvSpPr>
          <p:nvPr>
            <p:ph type="body" idx="16387" hasCustomPrompt="1"/>
            <p:custDataLst>
              <p:tags r:id="rId10"/>
            </p:custDataLst>
          </p:nvPr>
        </p:nvSpPr>
        <p:spPr>
          <a:xfrm>
            <a:off x="5080000" y="21336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7" name="文本占位符 16"/>
          <p:cNvSpPr>
            <a:spLocks noGrp="1"/>
          </p:cNvSpPr>
          <p:nvPr>
            <p:ph type="body" idx="16390" hasCustomPrompt="1"/>
            <p:custDataLst>
              <p:tags r:id="rId11"/>
            </p:custDataLst>
          </p:nvPr>
        </p:nvSpPr>
        <p:spPr>
          <a:xfrm>
            <a:off x="7994650" y="22860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02</a:t>
            </a:r>
            <a:endParaRPr lang="zh-CN" altLang="en-US" smtClean="0"/>
          </a:p>
        </p:txBody>
      </p:sp>
      <p:sp>
        <p:nvSpPr>
          <p:cNvPr id="18" name="装饰  7"/>
          <p:cNvSpPr>
            <a:spLocks noGrp="1"/>
          </p:cNvSpPr>
          <p:nvPr>
            <p:ph type="body" idx="16394" hasCustomPrompt="1"/>
            <p:custDataLst>
              <p:tags r:id="rId12"/>
            </p:custDataLst>
          </p:nvPr>
        </p:nvSpPr>
        <p:spPr>
          <a:xfrm>
            <a:off x="8775700" y="22098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marL="0" indent="0">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9" name="文本占位符 18"/>
          <p:cNvSpPr>
            <a:spLocks noGrp="1"/>
          </p:cNvSpPr>
          <p:nvPr>
            <p:ph type="body" idx="16389" hasCustomPrompt="1"/>
            <p:custDataLst>
              <p:tags r:id="rId13"/>
            </p:custDataLst>
          </p:nvPr>
        </p:nvSpPr>
        <p:spPr>
          <a:xfrm>
            <a:off x="9004300" y="21336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20" name="文本占位符 19"/>
          <p:cNvSpPr>
            <a:spLocks noGrp="1"/>
          </p:cNvSpPr>
          <p:nvPr>
            <p:ph type="body" idx="16392" hasCustomPrompt="1"/>
            <p:custDataLst>
              <p:tags r:id="rId14"/>
            </p:custDataLst>
          </p:nvPr>
        </p:nvSpPr>
        <p:spPr>
          <a:xfrm>
            <a:off x="4070350" y="39624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03</a:t>
            </a:r>
            <a:endParaRPr lang="zh-CN" altLang="en-US" smtClean="0"/>
          </a:p>
        </p:txBody>
      </p:sp>
      <p:sp>
        <p:nvSpPr>
          <p:cNvPr id="21" name="装饰  0"/>
          <p:cNvSpPr>
            <a:spLocks noGrp="1"/>
          </p:cNvSpPr>
          <p:nvPr>
            <p:ph type="body" idx="16395" hasCustomPrompt="1"/>
            <p:custDataLst>
              <p:tags r:id="rId15"/>
            </p:custDataLst>
          </p:nvPr>
        </p:nvSpPr>
        <p:spPr>
          <a:xfrm>
            <a:off x="4851400" y="38862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marL="0" indent="0">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22" name="文本占位符 21"/>
          <p:cNvSpPr>
            <a:spLocks noGrp="1"/>
          </p:cNvSpPr>
          <p:nvPr>
            <p:ph type="body" idx="16391" hasCustomPrompt="1"/>
            <p:custDataLst>
              <p:tags r:id="rId16"/>
            </p:custDataLst>
          </p:nvPr>
        </p:nvSpPr>
        <p:spPr>
          <a:xfrm>
            <a:off x="5080000" y="38100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8" name="文本框 7"/>
          <p:cNvSpPr txBox="1"/>
          <p:nvPr userDrawn="1">
            <p:custDataLst>
              <p:tags r:id="rId2"/>
            </p:custDataLst>
          </p:nvPr>
        </p:nvSpPr>
        <p:spPr>
          <a:xfrm>
            <a:off x="858228" y="401469"/>
            <a:ext cx="1756017" cy="276999"/>
          </a:xfrm>
          <a:prstGeom prst="rect">
            <a:avLst/>
          </a:prstGeom>
          <a:noFill/>
        </p:spPr>
        <p:txBody>
          <a:bodyPr wrap="square">
            <a:spAutoFit/>
          </a:bodyPr>
          <a:lstStyle/>
          <a:p>
            <a:r>
              <a:rPr lang="en-US" altLang="zh-CN" sz="1200" dirty="0">
                <a:solidFill>
                  <a:schemeClr val="bg1"/>
                </a:solidFill>
                <a:latin typeface="+mj-lt"/>
              </a:rPr>
              <a:t>YOUR  LOGO</a:t>
            </a:r>
            <a:endParaRPr lang="zh-CN" altLang="en-US" sz="1200" dirty="0">
              <a:solidFill>
                <a:schemeClr val="bg1"/>
              </a:solidFill>
              <a:latin typeface="+mj-lt"/>
            </a:endParaRPr>
          </a:p>
        </p:txBody>
      </p:sp>
      <p:sp>
        <p:nvSpPr>
          <p:cNvPr id="11" name="标题 1"/>
          <p:cNvSpPr>
            <a:spLocks noGrp="1"/>
          </p:cNvSpPr>
          <p:nvPr>
            <p:ph type="title"/>
            <p:custDataLst>
              <p:tags r:id="rId3"/>
            </p:custDataLst>
          </p:nvPr>
        </p:nvSpPr>
        <p:spPr/>
        <p:txBody>
          <a:bodyPr/>
          <a:p>
            <a:r>
              <a:rPr lang="zh-CN" altLang="en-US" smtClean="0"/>
              <a:t>单击此处编辑母版标题样式</a:t>
            </a:r>
            <a:endParaRPr lang="zh-CN" altLang="en-US"/>
          </a:p>
        </p:txBody>
      </p:sp>
      <p:sp>
        <p:nvSpPr>
          <p:cNvPr id="3" name="内容占位符 2"/>
          <p:cNvSpPr>
            <a:spLocks noGrp="1"/>
          </p:cNvSpPr>
          <p:nvPr>
            <p:ph idx="1"/>
            <p:custDataLst>
              <p:tags r:id="rId4"/>
            </p:custDataLst>
          </p:nvPr>
        </p:nvSpPr>
        <p:spPr/>
        <p:txBody>
          <a:bodyPr wrap="square">
            <a:normAutofit/>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10"/>
            <p:custDataLst>
              <p:tags r:id="rId5"/>
            </p:custDataLst>
          </p:nvPr>
        </p:nvSpPr>
        <p:spPr/>
        <p:txBody>
          <a:bodyPr wrap="square">
            <a:normAutofit/>
          </a:bodyPr>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p:txBody>
          <a:bodyPr/>
          <a:p>
            <a:endParaRPr lang="zh-CN" altLang="en-US"/>
          </a:p>
        </p:txBody>
      </p:sp>
      <p:sp>
        <p:nvSpPr>
          <p:cNvPr id="6" name="灯片编号占位符 5"/>
          <p:cNvSpPr>
            <a:spLocks noGrp="1"/>
          </p:cNvSpPr>
          <p:nvPr>
            <p:ph type="sldNum" sz="quarter" idx="12"/>
            <p:custDataLst>
              <p:tags r:id="rId7"/>
            </p:custDataLst>
          </p:nvPr>
        </p:nvSpPr>
        <p:spPr/>
        <p:txBody>
          <a:bodyPr wrap="square">
            <a:normAutofit/>
          </a:bodyPr>
          <a:p>
            <a:fld id="{BE5F26B5-172A-4DC2-B0B7-181CFC56B87C}"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目录">
    <p:spTree>
      <p:nvGrpSpPr>
        <p:cNvPr id="1" name=""/>
        <p:cNvGrpSpPr/>
        <p:nvPr/>
      </p:nvGrpSpPr>
      <p:grpSpPr>
        <a:xfrm>
          <a:off x="0" y="0"/>
          <a:ext cx="0" cy="0"/>
          <a:chOff x="0" y="0"/>
          <a:chExt cx="0" cy="0"/>
        </a:xfrm>
      </p:grpSpPr>
      <p:sp>
        <p:nvSpPr>
          <p:cNvPr id="5" name="标题 1"/>
          <p:cNvSpPr>
            <a:spLocks noGrp="1"/>
          </p:cNvSpPr>
          <p:nvPr>
            <p:ph type="title" hasCustomPrompt="1"/>
            <p:custDataLst>
              <p:tags r:id="rId2"/>
            </p:custDataLst>
          </p:nvPr>
        </p:nvSpPr>
        <p:spPr>
          <a:xfrm>
            <a:off x="858255" y="625051"/>
            <a:ext cx="1977755" cy="1081088"/>
          </a:xfrm>
        </p:spPr>
        <p:txBody>
          <a:bodyPr wrap="square" anchor="b">
            <a:normAutofit/>
          </a:bodyPr>
          <a:lstStyle>
            <a:lvl1pPr algn="ctr">
              <a:defRPr kumimoji="0" lang="zh-CN" altLang="en-US" sz="6000" b="1" i="0" u="none" strike="noStrike" kern="1200" cap="none" spc="0" normalizeH="0" baseline="0" noProof="1" dirty="0">
                <a:solidFill>
                  <a:schemeClr val="tx1"/>
                </a:solidFill>
                <a:effectLst/>
                <a:latin typeface="+mj-ea"/>
                <a:ea typeface="+mj-ea"/>
                <a:cs typeface="+mn-cs"/>
              </a:defRPr>
            </a:lvl1pPr>
          </a:lstStyle>
          <a:p>
            <a:r>
              <a:rPr lang="zh-CN" altLang="en-US" dirty="0"/>
              <a:t>标题</a:t>
            </a:r>
            <a:endParaRPr lang="zh-CN" altLang="en-US" dirty="0"/>
          </a:p>
        </p:txBody>
      </p:sp>
      <p:sp>
        <p:nvSpPr>
          <p:cNvPr id="9" name="灯片编号占位符 5"/>
          <p:cNvSpPr>
            <a:spLocks noGrp="1"/>
          </p:cNvSpPr>
          <p:nvPr>
            <p:ph type="sldNum" sz="quarter" idx="12"/>
            <p:custDataLst>
              <p:tags r:id="rId3"/>
            </p:custDataLst>
          </p:nvPr>
        </p:nvSpPr>
        <p:spPr/>
        <p:txBody>
          <a:bodyPr wrap="square">
            <a:normAutofit/>
          </a:bodyPr>
          <a:lstStyle/>
          <a:p>
            <a:fld id="{BE5F26B5-172A-4DC2-B0B7-181CFC56B87C}" type="slidenum">
              <a:rPr lang="zh-CN" altLang="en-US" smtClean="0"/>
            </a:fld>
            <a:endParaRPr lang="zh-CN" altLang="en-US"/>
          </a:p>
        </p:txBody>
      </p:sp>
      <p:sp>
        <p:nvSpPr>
          <p:cNvPr id="8" name="页脚占位符 4"/>
          <p:cNvSpPr>
            <a:spLocks noGrp="1"/>
          </p:cNvSpPr>
          <p:nvPr>
            <p:ph type="ftr" sz="quarter" idx="11"/>
            <p:custDataLst>
              <p:tags r:id="rId4"/>
            </p:custDataLst>
          </p:nvPr>
        </p:nvSpPr>
        <p:spPr/>
        <p:txBody>
          <a:bodyPr/>
          <a:lstStyle/>
          <a:p>
            <a:endParaRPr lang="zh-CN" altLang="en-US"/>
          </a:p>
        </p:txBody>
      </p:sp>
      <p:sp>
        <p:nvSpPr>
          <p:cNvPr id="7" name="日期占位符 3"/>
          <p:cNvSpPr>
            <a:spLocks noGrp="1"/>
          </p:cNvSpPr>
          <p:nvPr>
            <p:ph type="dt" sz="half" idx="10"/>
            <p:custDataLst>
              <p:tags r:id="rId5"/>
            </p:custDataLst>
          </p:nvPr>
        </p:nvSpPr>
        <p:spPr/>
        <p:txBody>
          <a:bodyPr wrap="square">
            <a:normAutofit/>
          </a:bodyPr>
          <a:lstStyle/>
          <a:p>
            <a:fld id="{5592522B-0F24-4480-B9DD-A9474A6880D6}" type="datetimeFigureOut">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3" name="内容占位符 2"/>
          <p:cNvSpPr>
            <a:spLocks noGrp="1"/>
          </p:cNvSpPr>
          <p:nvPr>
            <p:ph sz="half" idx="1"/>
            <p:custDataLst>
              <p:tags r:id="rId2"/>
            </p:custDataLst>
          </p:nvPr>
        </p:nvSpPr>
        <p:spPr>
          <a:xfrm>
            <a:off x="695960" y="1301750"/>
            <a:ext cx="5323840" cy="487585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172200" y="1301750"/>
            <a:ext cx="5323840" cy="487585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
        <p:nvSpPr>
          <p:cNvPr id="8" name="标题 1"/>
          <p:cNvSpPr>
            <a:spLocks noGrp="1"/>
          </p:cNvSpPr>
          <p:nvPr>
            <p:ph type="title"/>
            <p:custDataLst>
              <p:tags r:id="rId7"/>
            </p:custDataLst>
          </p:nvPr>
        </p:nvSpPr>
        <p:spPr/>
        <p:txBody>
          <a:bodyPr/>
          <a:p>
            <a:r>
              <a:rPr lang="zh-CN" altLang="en-US" smtClean="0"/>
              <a:t>单击此处编辑母版标题样式</a:t>
            </a:r>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3" name="文本占位符 2"/>
          <p:cNvSpPr>
            <a:spLocks noGrp="1"/>
          </p:cNvSpPr>
          <p:nvPr>
            <p:ph type="body" idx="1"/>
            <p:custDataLst>
              <p:tags r:id="rId2"/>
            </p:custDataLst>
          </p:nvPr>
        </p:nvSpPr>
        <p:spPr>
          <a:xfrm>
            <a:off x="695960" y="1301750"/>
            <a:ext cx="5323840" cy="411303"/>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custDataLst>
              <p:tags r:id="rId3"/>
            </p:custDataLst>
          </p:nvPr>
        </p:nvSpPr>
        <p:spPr>
          <a:xfrm>
            <a:off x="695960" y="1875099"/>
            <a:ext cx="5323840" cy="4300276"/>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custDataLst>
              <p:tags r:id="rId4"/>
            </p:custDataLst>
          </p:nvPr>
        </p:nvSpPr>
        <p:spPr>
          <a:xfrm>
            <a:off x="6172200" y="1301750"/>
            <a:ext cx="5323840" cy="411303"/>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custDataLst>
              <p:tags r:id="rId5"/>
            </p:custDataLst>
          </p:nvPr>
        </p:nvSpPr>
        <p:spPr>
          <a:xfrm>
            <a:off x="6172200" y="1875099"/>
            <a:ext cx="5323840" cy="4300276"/>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
        <p:nvSpPr>
          <p:cNvPr id="10" name="标题 1"/>
          <p:cNvSpPr>
            <a:spLocks noGrp="1"/>
          </p:cNvSpPr>
          <p:nvPr>
            <p:ph type="title"/>
            <p:custDataLst>
              <p:tags r:id="rId9"/>
            </p:custDataLst>
          </p:nvPr>
        </p:nvSpPr>
        <p:spPr/>
        <p:txBody>
          <a:bodyPr/>
          <a:p>
            <a:r>
              <a:rPr lang="zh-CN" altLang="en-US" smtClean="0"/>
              <a:t>单击此处编辑母版标题样式</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584" y="482457"/>
            <a:ext cx="10972888" cy="711206"/>
          </a:xfr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609556" y="1524000"/>
            <a:ext cx="10972888" cy="47244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 name="日期占位符 9"/>
          <p:cNvSpPr>
            <a:spLocks noGrp="1"/>
          </p:cNvSpPr>
          <p:nvPr>
            <p:ph type="dt" sz="half" idx="2"/>
            <p:custDataLst>
              <p:tags r:id="rId2"/>
            </p:custDataLst>
          </p:nvPr>
        </p:nvSpPr>
        <p:spPr>
          <a:xfrm>
            <a:off x="605155" y="6314440"/>
            <a:ext cx="2707005" cy="316865"/>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11" name="页脚占位符 10"/>
          <p:cNvSpPr>
            <a:spLocks noGrp="1"/>
          </p:cNvSpPr>
          <p:nvPr>
            <p:ph type="ftr" sz="quarter" idx="3"/>
            <p:custDataLst>
              <p:tags r:id="rId3"/>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12" name="灯片编号占位符 11"/>
          <p:cNvSpPr>
            <a:spLocks noGrp="1"/>
          </p:cNvSpPr>
          <p:nvPr>
            <p:ph type="sldNum" sz="quarter" idx="4"/>
            <p:custDataLst>
              <p:tags r:id="rId4"/>
            </p:custDataLst>
          </p:nvPr>
        </p:nvSpPr>
        <p:spPr>
          <a:xfrm>
            <a:off x="8877300" y="6314440"/>
            <a:ext cx="2711450" cy="316865"/>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6" name="标题 1"/>
          <p:cNvSpPr>
            <a:spLocks noGrp="1"/>
          </p:cNvSpPr>
          <p:nvPr>
            <p:ph type="title"/>
            <p:custDataLst>
              <p:tags r:id="rId5"/>
            </p:custDataLst>
          </p:nvPr>
        </p:nvSpPr>
        <p:spPr/>
        <p:txBody>
          <a:bodyPr/>
          <a:p>
            <a:r>
              <a:rPr lang="zh-CN" altLang="en-US" smtClean="0"/>
              <a:t>单击此处编辑母版标题样式</a:t>
            </a:r>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仅内容">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95960" y="360045"/>
            <a:ext cx="10801985" cy="581787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标题和副标题">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6" name="Text Placeholder 5"/>
          <p:cNvSpPr>
            <a:spLocks noGrp="1"/>
          </p:cNvSpPr>
          <p:nvPr>
            <p:ph type="body" idx="13" hasCustomPrompt="1"/>
            <p:custDataLst>
              <p:tags r:id="rId5"/>
            </p:custDataLst>
          </p:nvPr>
        </p:nvSpPr>
        <p:spPr>
          <a:xfrm>
            <a:off x="695960" y="1301750"/>
            <a:ext cx="10799088" cy="405553"/>
          </a:xfrm>
        </p:spPr>
        <p:txBody>
          <a:bodyPr/>
          <a:lstStyle>
            <a:lvl5pPr>
              <a:buNone/>
              <a:defRPr/>
            </a:lvl5pPr>
          </a:lstStyle>
          <a:p>
            <a:pPr lvl="0"/>
            <a:r>
              <a:rPr lang="zh-CN" altLang="en-US" smtClean="0"/>
              <a:t>单击此处编辑副标题</a:t>
            </a:r>
            <a:endParaRPr lang="zh-CN" altLang="en-US" smtClean="0"/>
          </a:p>
        </p:txBody>
      </p:sp>
      <p:sp>
        <p:nvSpPr>
          <p:cNvPr id="7" name="标题 1"/>
          <p:cNvSpPr>
            <a:spLocks noGrp="1"/>
          </p:cNvSpPr>
          <p:nvPr>
            <p:ph type="title"/>
            <p:custDataLst>
              <p:tags r:id="rId6"/>
            </p:custDataLst>
          </p:nvPr>
        </p:nvSpPr>
        <p:spPr/>
        <p:txBody>
          <a:bodyPr/>
          <a:p>
            <a:r>
              <a:rPr lang="zh-CN" altLang="en-US" smtClean="0"/>
              <a:t>单击此处编辑母版标题样式</a:t>
            </a:r>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showMasterSp="0" userDrawn="1">
  <p:cSld name="封面页_1_3">
    <p:spTree>
      <p:nvGrpSpPr>
        <p:cNvPr id="1" name=""/>
        <p:cNvGrpSpPr/>
        <p:nvPr/>
      </p:nvGrpSpPr>
      <p:grpSpPr>
        <a:xfrm>
          <a:off x="0" y="0"/>
          <a:ext cx="0" cy="0"/>
          <a:chOff x="0" y="0"/>
          <a:chExt cx="0" cy="0"/>
        </a:xfrm>
      </p:grpSpPr>
      <p:pic>
        <p:nvPicPr>
          <p:cNvPr id="7" name="VCG41N840206042" descr="C:/Users/wps/AppData/Local/Temp/exportShape.pngexportShape"/>
          <p:cNvPicPr>
            <a:picLocks noChangeAspect="1"/>
          </p:cNvPicPr>
          <p:nvPr userDrawn="1">
            <p:custDataLst>
              <p:tags r:id="rId2"/>
            </p:custDataLst>
          </p:nvPr>
        </p:nvPicPr>
        <p:blipFill>
          <a:blip r:embed="rId3"/>
          <a:srcRect/>
          <a:stretch>
            <a:fillRect/>
          </a:stretch>
        </p:blipFill>
        <p:spPr>
          <a:xfrm flipH="1">
            <a:off x="0" y="0"/>
            <a:ext cx="12192002" cy="6858000"/>
          </a:xfrm>
          <a:prstGeom prst="rect">
            <a:avLst/>
          </a:prstGeom>
        </p:spPr>
      </p:pic>
      <p:sp>
        <p:nvSpPr>
          <p:cNvPr id="6" name="矩形: 圆角 11"/>
          <p:cNvSpPr/>
          <p:nvPr userDrawn="1">
            <p:custDataLst>
              <p:tags r:id="rId4"/>
            </p:custDataLst>
          </p:nvPr>
        </p:nvSpPr>
        <p:spPr>
          <a:xfrm>
            <a:off x="224" y="0"/>
            <a:ext cx="10806545" cy="6858000"/>
          </a:xfrm>
          <a:prstGeom prst="roundRect">
            <a:avLst>
              <a:gd name="adj" fmla="val 0"/>
            </a:avLst>
          </a:prstGeom>
          <a:gradFill>
            <a:gsLst>
              <a:gs pos="20000">
                <a:schemeClr val="accent1">
                  <a:lumMod val="75000"/>
                </a:schemeClr>
              </a:gs>
              <a:gs pos="100000">
                <a:schemeClr val="accent1">
                  <a:alpha val="0"/>
                </a:schemeClr>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9" name="日期"/>
          <p:cNvSpPr>
            <a:spLocks noGrp="1"/>
          </p:cNvSpPr>
          <p:nvPr>
            <p:ph type="body" idx="16386" hasCustomPrompt="1"/>
            <p:custDataLst>
              <p:tags r:id="rId5"/>
            </p:custDataLst>
          </p:nvPr>
        </p:nvSpPr>
        <p:spPr>
          <a:xfrm>
            <a:off x="1016000" y="1651000"/>
            <a:ext cx="6097058" cy="457200"/>
          </a:xfrm>
        </p:spPr>
        <p:txBody>
          <a:bodyPr vert="horz" wrap="square" lIns="0" tIns="0" rIns="0" bIns="0" anchor="t">
            <a:normAutofit/>
          </a:bodyPr>
          <a:lstStyle>
            <a:lvl1pPr marL="0" indent="0" algn="l">
              <a:lnSpc>
                <a:spcPct val="125000"/>
              </a:lnSpc>
              <a:spcBef>
                <a:spcPct val="0"/>
              </a:spcBef>
              <a:spcAft>
                <a:spcPct val="0"/>
              </a:spcAft>
              <a:buNone/>
              <a:defRPr sz="2400" spc="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20XX YEAR</a:t>
            </a:r>
            <a:endParaRPr lang="zh-CN" altLang="en-US" dirty="0"/>
          </a:p>
        </p:txBody>
      </p:sp>
      <p:sp>
        <p:nvSpPr>
          <p:cNvPr id="8" name="标题 1"/>
          <p:cNvSpPr>
            <a:spLocks noGrp="1"/>
          </p:cNvSpPr>
          <p:nvPr>
            <p:ph type="ctrTitle" idx="16385" hasCustomPrompt="1"/>
            <p:custDataLst>
              <p:tags r:id="rId6"/>
            </p:custDataLst>
          </p:nvPr>
        </p:nvSpPr>
        <p:spPr>
          <a:xfrm>
            <a:off x="1016000" y="2159000"/>
            <a:ext cx="6352646" cy="2540000"/>
          </a:xfrm>
        </p:spPr>
        <p:txBody>
          <a:bodyPr vert="horz" wrap="square" lIns="0" tIns="0" rIns="0" bIns="0" anchor="t" anchorCtr="0">
            <a:normAutofit/>
          </a:bodyPr>
          <a:lstStyle>
            <a:lvl1pPr marL="0" indent="0" algn="l">
              <a:lnSpc>
                <a:spcPct val="100000"/>
              </a:lnSpc>
              <a:spcBef>
                <a:spcPct val="0"/>
              </a:spcBef>
              <a:spcAft>
                <a:spcPct val="0"/>
              </a:spcAft>
              <a:buNone/>
              <a:defRPr sz="6000" spc="0">
                <a:solidFill>
                  <a:srgbClr val="FFFFFF"/>
                </a:solidFill>
              </a:defRPr>
            </a:lvl1pPr>
          </a:lstStyle>
          <a:p>
            <a:r>
              <a:rPr lang="zh-CN" altLang="en-US" dirty="0"/>
              <a:t>单击此处
添加文档标题</a:t>
            </a:r>
            <a:endParaRPr lang="zh-CN" altLang="en-US" dirty="0"/>
          </a:p>
        </p:txBody>
      </p:sp>
      <p:sp>
        <p:nvSpPr>
          <p:cNvPr id="10" name="署名占位符 10"/>
          <p:cNvSpPr>
            <a:spLocks noGrp="1"/>
          </p:cNvSpPr>
          <p:nvPr>
            <p:ph type="body" sz="quarter" idx="16387" hasCustomPrompt="1"/>
            <p:custDataLst>
              <p:tags r:id="rId7"/>
            </p:custDataLst>
          </p:nvPr>
        </p:nvSpPr>
        <p:spPr>
          <a:xfrm>
            <a:off x="1016000" y="4749800"/>
            <a:ext cx="2540882" cy="533400"/>
          </a:xfrm>
          <a:prstGeom prst="roundRect">
            <a:avLst>
              <a:gd name="adj" fmla="val 50000"/>
            </a:avLst>
          </a:prstGeom>
          <a:noFill/>
        </p:spPr>
        <p:txBody>
          <a:bodyPr vert="horz" wrap="square" lIns="0" tIns="0" rIns="0" bIns="0" anchor="ctr" anchorCtr="0">
            <a:normAutofit/>
          </a:bodyPr>
          <a:lstStyle>
            <a:lvl1pPr marL="0" indent="0" algn="l">
              <a:lnSpc>
                <a:spcPct val="100000"/>
              </a:lnSpc>
              <a:spcBef>
                <a:spcPct val="0"/>
              </a:spcBef>
              <a:spcAft>
                <a:spcPct val="0"/>
              </a:spcAft>
              <a:buNone/>
              <a:defRPr sz="2000" b="0" spc="0">
                <a:solidFill>
                  <a:srgbClr val="FFFFFF"/>
                </a:solidFill>
              </a:defRPr>
            </a:lvl1pPr>
          </a:lstStyle>
          <a:p>
            <a:pPr lvl="0"/>
            <a:r>
              <a:rPr lang="zh-CN" altLang="en-US" dirty="0"/>
              <a:t>BY WPS</a:t>
            </a:r>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showMasterSp="0" userDrawn="1">
  <p:cSld name="章节页_1_3">
    <p:spTree>
      <p:nvGrpSpPr>
        <p:cNvPr id="1" name=""/>
        <p:cNvGrpSpPr/>
        <p:nvPr/>
      </p:nvGrpSpPr>
      <p:grpSpPr>
        <a:xfrm>
          <a:off x="0" y="0"/>
          <a:ext cx="0" cy="0"/>
          <a:chOff x="0" y="0"/>
          <a:chExt cx="0" cy="0"/>
        </a:xfrm>
      </p:grpSpPr>
      <p:sp>
        <p:nvSpPr>
          <p:cNvPr id="17" name="矩形: 圆角 16"/>
          <p:cNvSpPr/>
          <p:nvPr userDrawn="1">
            <p:custDataLst>
              <p:tags r:id="rId2"/>
            </p:custDataLst>
          </p:nvPr>
        </p:nvSpPr>
        <p:spPr>
          <a:xfrm>
            <a:off x="-2" y="4495800"/>
            <a:ext cx="12191999" cy="2362200"/>
          </a:xfrm>
          <a:prstGeom prst="roundRect">
            <a:avLst>
              <a:gd name="adj" fmla="val 0"/>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VCG41N840206042" descr="C:/Users/wps/AppData/Local/Temp/exportShape.pngexportShape"/>
          <p:cNvPicPr>
            <a:picLocks noChangeAspect="1"/>
          </p:cNvPicPr>
          <p:nvPr userDrawn="1">
            <p:custDataLst>
              <p:tags r:id="rId3"/>
            </p:custDataLst>
          </p:nvPr>
        </p:nvPicPr>
        <p:blipFill>
          <a:blip r:embed="rId4"/>
          <a:srcRect/>
          <a:stretch>
            <a:fillRect/>
          </a:stretch>
        </p:blipFill>
        <p:spPr>
          <a:xfrm flipH="1">
            <a:off x="0" y="0"/>
            <a:ext cx="12192002" cy="6858000"/>
          </a:xfrm>
          <a:prstGeom prst="rect">
            <a:avLst/>
          </a:prstGeom>
        </p:spPr>
      </p:pic>
      <p:sp>
        <p:nvSpPr>
          <p:cNvPr id="7" name="矩形: 圆角 11"/>
          <p:cNvSpPr/>
          <p:nvPr userDrawn="1">
            <p:custDataLst>
              <p:tags r:id="rId5"/>
            </p:custDataLst>
          </p:nvPr>
        </p:nvSpPr>
        <p:spPr>
          <a:xfrm>
            <a:off x="224" y="0"/>
            <a:ext cx="10806545" cy="6858000"/>
          </a:xfrm>
          <a:prstGeom prst="roundRect">
            <a:avLst>
              <a:gd name="adj" fmla="val 0"/>
            </a:avLst>
          </a:prstGeom>
          <a:gradFill>
            <a:gsLst>
              <a:gs pos="20000">
                <a:schemeClr val="accent1">
                  <a:lumMod val="75000"/>
                </a:schemeClr>
              </a:gs>
              <a:gs pos="100000">
                <a:schemeClr val="accent1">
                  <a:alpha val="0"/>
                </a:schemeClr>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8" name="标题 3"/>
          <p:cNvSpPr>
            <a:spLocks noGrp="1"/>
          </p:cNvSpPr>
          <p:nvPr>
            <p:ph type="title" idx="16385" hasCustomPrompt="1"/>
            <p:custDataLst>
              <p:tags r:id="rId6"/>
            </p:custDataLst>
          </p:nvPr>
        </p:nvSpPr>
        <p:spPr>
          <a:xfrm>
            <a:off x="1016000" y="3530600"/>
            <a:ext cx="6352117" cy="1524000"/>
          </a:xfrm>
        </p:spPr>
        <p:txBody>
          <a:bodyPr vert="horz" lIns="0" tIns="0" rIns="0" bIns="0" anchor="t" anchorCtr="0">
            <a:normAutofit/>
          </a:bodyPr>
          <a:lstStyle>
            <a:lvl1pPr marL="0" indent="0" algn="l">
              <a:lnSpc>
                <a:spcPct val="100000"/>
              </a:lnSpc>
              <a:spcBef>
                <a:spcPct val="0"/>
              </a:spcBef>
              <a:spcAft>
                <a:spcPct val="0"/>
              </a:spcAft>
              <a:buNone/>
              <a:defRPr sz="4800" b="0" spc="0">
                <a:solidFill>
                  <a:srgbClr val="FFFFFF"/>
                </a:solidFill>
              </a:defRPr>
            </a:lvl1pPr>
          </a:lstStyle>
          <a:p>
            <a:r>
              <a:rPr lang="zh-CN" altLang="en-US" dirty="0"/>
              <a:t>单击此处添加章节标题</a:t>
            </a:r>
            <a:endParaRPr lang="zh-CN" altLang="en-US" dirty="0"/>
          </a:p>
        </p:txBody>
      </p:sp>
      <p:sp>
        <p:nvSpPr>
          <p:cNvPr id="9" name="文本占位符 4"/>
          <p:cNvSpPr>
            <a:spLocks noGrp="1"/>
          </p:cNvSpPr>
          <p:nvPr>
            <p:ph type="body" idx="16386" hasCustomPrompt="1"/>
            <p:custDataLst>
              <p:tags r:id="rId7"/>
            </p:custDataLst>
          </p:nvPr>
        </p:nvSpPr>
        <p:spPr>
          <a:xfrm>
            <a:off x="1016000" y="1905000"/>
            <a:ext cx="1527175" cy="1524000"/>
          </a:xfrm>
        </p:spPr>
        <p:txBody>
          <a:bodyPr vert="horz" wrap="none" lIns="0" tIns="0" rIns="0" bIns="0" anchor="ctr" anchorCtr="0">
            <a:normAutofit/>
          </a:bodyPr>
          <a:lstStyle>
            <a:lvl1pPr marL="0" indent="0" algn="l">
              <a:lnSpc>
                <a:spcPct val="109000"/>
              </a:lnSpc>
              <a:spcBef>
                <a:spcPct val="0"/>
              </a:spcBef>
              <a:spcAft>
                <a:spcPct val="0"/>
              </a:spcAft>
              <a:buNone/>
              <a:defRPr sz="7200" b="1" spc="0">
                <a:solidFill>
                  <a:srgbClr val="FFFFFF"/>
                </a:solidFill>
              </a:defRPr>
            </a:lvl1pPr>
          </a:lstStyle>
          <a:p>
            <a:pPr lvl="0"/>
            <a:r>
              <a:rPr lang="zh-CN" altLang="en-US" smtClean="0"/>
              <a:t>01</a:t>
            </a:r>
            <a:endParaRPr lang="zh-CN" altLang="en-US" smtClean="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showMasterSp="0" userDrawn="1">
  <p:cSld name="结束页_1_3">
    <p:spTree>
      <p:nvGrpSpPr>
        <p:cNvPr id="1" name=""/>
        <p:cNvGrpSpPr/>
        <p:nvPr/>
      </p:nvGrpSpPr>
      <p:grpSpPr>
        <a:xfrm>
          <a:off x="0" y="0"/>
          <a:ext cx="0" cy="0"/>
          <a:chOff x="0" y="0"/>
          <a:chExt cx="0" cy="0"/>
        </a:xfrm>
      </p:grpSpPr>
      <p:pic>
        <p:nvPicPr>
          <p:cNvPr id="6" name="VCG41N840206042" descr="C:/Users/wps/AppData/Local/Temp/exportShape.pngexportShape"/>
          <p:cNvPicPr>
            <a:picLocks noChangeAspect="1"/>
          </p:cNvPicPr>
          <p:nvPr userDrawn="1">
            <p:custDataLst>
              <p:tags r:id="rId2"/>
            </p:custDataLst>
          </p:nvPr>
        </p:nvPicPr>
        <p:blipFill>
          <a:blip r:embed="rId3"/>
          <a:srcRect/>
          <a:stretch>
            <a:fillRect/>
          </a:stretch>
        </p:blipFill>
        <p:spPr>
          <a:xfrm flipH="1">
            <a:off x="0" y="0"/>
            <a:ext cx="12192002" cy="6858000"/>
          </a:xfrm>
          <a:prstGeom prst="rect">
            <a:avLst/>
          </a:prstGeom>
        </p:spPr>
      </p:pic>
      <p:sp>
        <p:nvSpPr>
          <p:cNvPr id="7" name="矩形: 圆角 11"/>
          <p:cNvSpPr/>
          <p:nvPr userDrawn="1">
            <p:custDataLst>
              <p:tags r:id="rId4"/>
            </p:custDataLst>
          </p:nvPr>
        </p:nvSpPr>
        <p:spPr>
          <a:xfrm>
            <a:off x="-24541" y="0"/>
            <a:ext cx="10806545" cy="6858000"/>
          </a:xfrm>
          <a:prstGeom prst="roundRect">
            <a:avLst>
              <a:gd name="adj" fmla="val 0"/>
            </a:avLst>
          </a:prstGeom>
          <a:gradFill>
            <a:gsLst>
              <a:gs pos="20000">
                <a:schemeClr val="accent1">
                  <a:lumMod val="75000"/>
                </a:schemeClr>
              </a:gs>
              <a:gs pos="100000">
                <a:schemeClr val="accent1">
                  <a:alpha val="0"/>
                </a:schemeClr>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11" name="Subtitle 10"/>
          <p:cNvSpPr>
            <a:spLocks noGrp="1"/>
          </p:cNvSpPr>
          <p:nvPr>
            <p:ph type="body" idx="16386" hasCustomPrompt="1"/>
            <p:custDataLst>
              <p:tags r:id="rId5"/>
            </p:custDataLst>
          </p:nvPr>
        </p:nvSpPr>
        <p:spPr>
          <a:xfrm>
            <a:off x="1016000" y="2667000"/>
            <a:ext cx="5449358" cy="457200"/>
          </a:xfrm>
          <a:noFill/>
        </p:spPr>
        <p:txBody>
          <a:bodyPr vert="horz" lIns="0" tIns="0" rIns="0" bIns="0" anchor="t">
            <a:normAutofit/>
          </a:bodyPr>
          <a:lstStyle>
            <a:lvl1pPr marL="0" indent="0" algn="l">
              <a:lnSpc>
                <a:spcPct val="125000"/>
              </a:lnSpc>
              <a:spcBef>
                <a:spcPct val="0"/>
              </a:spcBef>
              <a:spcAft>
                <a:spcPct val="0"/>
              </a:spcAft>
              <a:buNone/>
              <a:defRPr sz="2400" b="0" spc="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THE END</a:t>
            </a:r>
            <a:endParaRPr lang="zh-CN" altLang="en-US"/>
          </a:p>
        </p:txBody>
      </p:sp>
      <p:sp>
        <p:nvSpPr>
          <p:cNvPr id="8" name="标题 2"/>
          <p:cNvSpPr>
            <a:spLocks noGrp="1"/>
          </p:cNvSpPr>
          <p:nvPr>
            <p:ph type="ctrTitle" idx="16385" hasCustomPrompt="1"/>
            <p:custDataLst>
              <p:tags r:id="rId6"/>
            </p:custDataLst>
          </p:nvPr>
        </p:nvSpPr>
        <p:spPr>
          <a:xfrm>
            <a:off x="1016000" y="3175000"/>
            <a:ext cx="5451122" cy="1016000"/>
          </a:xfrm>
        </p:spPr>
        <p:txBody>
          <a:bodyPr vert="horz" wrap="square" lIns="0" tIns="0" rIns="0" bIns="0" anchor="t">
            <a:normAutofit/>
          </a:bodyPr>
          <a:lstStyle>
            <a:lvl1pPr marL="0" indent="0" algn="l">
              <a:lnSpc>
                <a:spcPct val="100000"/>
              </a:lnSpc>
              <a:spcBef>
                <a:spcPct val="0"/>
              </a:spcBef>
              <a:spcAft>
                <a:spcPct val="0"/>
              </a:spcAft>
              <a:buNone/>
              <a:defRPr sz="6400" b="1" spc="0" baseline="0">
                <a:solidFill>
                  <a:srgbClr val="FFFFFF"/>
                </a:solidFill>
              </a:defRPr>
            </a:lvl1pPr>
          </a:lstStyle>
          <a:p>
            <a:r>
              <a:rPr lang="zh-CN" altLang="en-US" dirty="0"/>
              <a:t>谢谢观看</a:t>
            </a:r>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目录页-1-5-4">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9" name="页脚占位符 8"/>
          <p:cNvSpPr>
            <a:spLocks noGrp="1"/>
          </p:cNvSpPr>
          <p:nvPr>
            <p:ph type="ftr" sz="quarter" idx="11"/>
            <p:custDataLst>
              <p:tags r:id="rId3"/>
            </p:custDataLst>
          </p:nvPr>
        </p:nvSpPr>
        <p:spPr/>
        <p:txBody>
          <a:bodyPr/>
          <a:p>
            <a:endParaRPr lang="zh-CN" altLang="en-US"/>
          </a:p>
        </p:txBody>
      </p:sp>
      <p:sp>
        <p:nvSpPr>
          <p:cNvPr id="10" name="灯片编号占位符 9"/>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2" name="副标题 11"/>
          <p:cNvSpPr>
            <a:spLocks noGrp="1"/>
          </p:cNvSpPr>
          <p:nvPr>
            <p:ph type="subTitle" idx="17826305" hasCustomPrompt="1"/>
            <p:custDataLst>
              <p:tags r:id="rId5"/>
            </p:custDataLst>
          </p:nvPr>
        </p:nvSpPr>
        <p:spPr>
          <a:xfrm>
            <a:off x="761471" y="2667000"/>
            <a:ext cx="2363258" cy="457200"/>
          </a:xfrm>
          <a:noFill/>
        </p:spPr>
        <p:txBody>
          <a:bodyPr lIns="0" tIns="0" rIns="0" bIns="0" anchor="t">
            <a:normAutofit/>
          </a:bodyPr>
          <a:lstStyle>
            <a:lvl1pPr marL="0" indent="0" algn="ctr">
              <a:lnSpc>
                <a:spcPct val="125000"/>
              </a:lnSpc>
              <a:spcBef>
                <a:spcPct val="0"/>
              </a:spcBef>
              <a:spcAft>
                <a:spcPct val="0"/>
              </a:spcAft>
              <a:buNone/>
              <a:defRPr sz="2400" b="0" spc="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CONTENTS</a:t>
            </a:r>
            <a:endParaRPr lang="zh-CN" altLang="en-US"/>
          </a:p>
        </p:txBody>
      </p:sp>
      <p:sp>
        <p:nvSpPr>
          <p:cNvPr id="13" name="标题 12"/>
          <p:cNvSpPr>
            <a:spLocks noGrp="1"/>
          </p:cNvSpPr>
          <p:nvPr>
            <p:ph type="ctrTitle" idx="17826049" hasCustomPrompt="1"/>
            <p:custDataLst>
              <p:tags r:id="rId6"/>
            </p:custDataLst>
          </p:nvPr>
        </p:nvSpPr>
        <p:spPr>
          <a:xfrm>
            <a:off x="760942" y="3175000"/>
            <a:ext cx="2364317" cy="762000"/>
          </a:xfrm>
          <a:noFill/>
        </p:spPr>
        <p:txBody>
          <a:bodyPr lIns="0" tIns="0" rIns="0" bIns="0" anchor="t">
            <a:normAutofit/>
          </a:bodyPr>
          <a:lstStyle>
            <a:lvl1pPr marL="0" indent="0" algn="ctr">
              <a:lnSpc>
                <a:spcPct val="104000"/>
              </a:lnSpc>
              <a:spcBef>
                <a:spcPct val="0"/>
              </a:spcBef>
              <a:spcAft>
                <a:spcPct val="0"/>
              </a:spcAft>
              <a:buNone/>
              <a:defRPr sz="4800" b="1" spc="0">
                <a:solidFill>
                  <a:schemeClr val="tx1"/>
                </a:solidFill>
              </a:defRPr>
            </a:lvl1pPr>
          </a:lstStyle>
          <a:p>
            <a:r>
              <a:rPr lang="zh-CN" altLang="en-US"/>
              <a:t>目录</a:t>
            </a:r>
            <a:endParaRPr lang="zh-CN" altLang="en-US"/>
          </a:p>
        </p:txBody>
      </p:sp>
      <p:sp>
        <p:nvSpPr>
          <p:cNvPr id="14" name="文本占位符 13"/>
          <p:cNvSpPr>
            <a:spLocks noGrp="1"/>
          </p:cNvSpPr>
          <p:nvPr>
            <p:ph type="body" idx="319883777" hasCustomPrompt="1"/>
            <p:custDataLst>
              <p:tags r:id="rId7"/>
            </p:custDataLst>
          </p:nvPr>
        </p:nvSpPr>
        <p:spPr>
          <a:xfrm>
            <a:off x="4070350" y="22860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01</a:t>
            </a:r>
            <a:endParaRPr lang="zh-CN" altLang="en-US" smtClean="0"/>
          </a:p>
        </p:txBody>
      </p:sp>
      <p:sp>
        <p:nvSpPr>
          <p:cNvPr id="15" name="装饰  4"/>
          <p:cNvSpPr>
            <a:spLocks noGrp="1"/>
          </p:cNvSpPr>
          <p:nvPr>
            <p:ph type="body" idx="319883522" hasCustomPrompt="1"/>
            <p:custDataLst>
              <p:tags r:id="rId8"/>
            </p:custDataLst>
          </p:nvPr>
        </p:nvSpPr>
        <p:spPr>
          <a:xfrm>
            <a:off x="4851400" y="22098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6" name="文本占位符 15"/>
          <p:cNvSpPr>
            <a:spLocks noGrp="1"/>
          </p:cNvSpPr>
          <p:nvPr>
            <p:ph type="body" idx="51446017" hasCustomPrompt="1"/>
            <p:custDataLst>
              <p:tags r:id="rId9"/>
            </p:custDataLst>
          </p:nvPr>
        </p:nvSpPr>
        <p:spPr>
          <a:xfrm>
            <a:off x="5080000" y="21336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7" name="文本占位符 16"/>
          <p:cNvSpPr>
            <a:spLocks noGrp="1"/>
          </p:cNvSpPr>
          <p:nvPr>
            <p:ph type="body" idx="319949313" hasCustomPrompt="1"/>
            <p:custDataLst>
              <p:tags r:id="rId10"/>
            </p:custDataLst>
          </p:nvPr>
        </p:nvSpPr>
        <p:spPr>
          <a:xfrm>
            <a:off x="7994650" y="22860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02</a:t>
            </a:r>
            <a:endParaRPr lang="zh-CN" altLang="en-US" smtClean="0"/>
          </a:p>
        </p:txBody>
      </p:sp>
      <p:sp>
        <p:nvSpPr>
          <p:cNvPr id="18" name="装饰  7"/>
          <p:cNvSpPr>
            <a:spLocks noGrp="1"/>
          </p:cNvSpPr>
          <p:nvPr>
            <p:ph type="body" idx="319949058" hasCustomPrompt="1"/>
            <p:custDataLst>
              <p:tags r:id="rId11"/>
            </p:custDataLst>
          </p:nvPr>
        </p:nvSpPr>
        <p:spPr>
          <a:xfrm>
            <a:off x="8775700" y="22098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9" name="文本占位符 18"/>
          <p:cNvSpPr>
            <a:spLocks noGrp="1"/>
          </p:cNvSpPr>
          <p:nvPr>
            <p:ph type="body" idx="51511553" hasCustomPrompt="1"/>
            <p:custDataLst>
              <p:tags r:id="rId12"/>
            </p:custDataLst>
          </p:nvPr>
        </p:nvSpPr>
        <p:spPr>
          <a:xfrm>
            <a:off x="9004300" y="21336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20" name="文本占位符 19"/>
          <p:cNvSpPr>
            <a:spLocks noGrp="1"/>
          </p:cNvSpPr>
          <p:nvPr>
            <p:ph type="body" idx="320014849" hasCustomPrompt="1"/>
            <p:custDataLst>
              <p:tags r:id="rId13"/>
            </p:custDataLst>
          </p:nvPr>
        </p:nvSpPr>
        <p:spPr>
          <a:xfrm>
            <a:off x="4070350" y="39624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03</a:t>
            </a:r>
            <a:endParaRPr lang="zh-CN" altLang="en-US" smtClean="0"/>
          </a:p>
        </p:txBody>
      </p:sp>
      <p:sp>
        <p:nvSpPr>
          <p:cNvPr id="21" name="装饰  0"/>
          <p:cNvSpPr>
            <a:spLocks noGrp="1"/>
          </p:cNvSpPr>
          <p:nvPr>
            <p:ph type="body" idx="320014594" hasCustomPrompt="1"/>
            <p:custDataLst>
              <p:tags r:id="rId14"/>
            </p:custDataLst>
          </p:nvPr>
        </p:nvSpPr>
        <p:spPr>
          <a:xfrm>
            <a:off x="4851400" y="38862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22" name="文本占位符 21"/>
          <p:cNvSpPr>
            <a:spLocks noGrp="1"/>
          </p:cNvSpPr>
          <p:nvPr>
            <p:ph type="body" idx="51577089" hasCustomPrompt="1"/>
            <p:custDataLst>
              <p:tags r:id="rId15"/>
            </p:custDataLst>
          </p:nvPr>
        </p:nvSpPr>
        <p:spPr>
          <a:xfrm>
            <a:off x="5080000" y="38100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23" name="文本占位符 22"/>
          <p:cNvSpPr>
            <a:spLocks noGrp="1"/>
          </p:cNvSpPr>
          <p:nvPr>
            <p:ph type="body" idx="320080385" hasCustomPrompt="1"/>
            <p:custDataLst>
              <p:tags r:id="rId16"/>
            </p:custDataLst>
          </p:nvPr>
        </p:nvSpPr>
        <p:spPr>
          <a:xfrm>
            <a:off x="7994650" y="39624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04</a:t>
            </a:r>
            <a:endParaRPr lang="zh-CN" altLang="en-US" smtClean="0"/>
          </a:p>
        </p:txBody>
      </p:sp>
      <p:sp>
        <p:nvSpPr>
          <p:cNvPr id="24" name="装饰  3"/>
          <p:cNvSpPr>
            <a:spLocks noGrp="1"/>
          </p:cNvSpPr>
          <p:nvPr>
            <p:ph type="body" idx="320080130" hasCustomPrompt="1"/>
            <p:custDataLst>
              <p:tags r:id="rId17"/>
            </p:custDataLst>
          </p:nvPr>
        </p:nvSpPr>
        <p:spPr>
          <a:xfrm>
            <a:off x="8775700" y="38862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25" name="文本占位符 24"/>
          <p:cNvSpPr>
            <a:spLocks noGrp="1"/>
          </p:cNvSpPr>
          <p:nvPr>
            <p:ph type="body" idx="51642625" hasCustomPrompt="1"/>
            <p:custDataLst>
              <p:tags r:id="rId18"/>
            </p:custDataLst>
          </p:nvPr>
        </p:nvSpPr>
        <p:spPr>
          <a:xfrm>
            <a:off x="9004300" y="38100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8" name="日期占位符 7"/>
          <p:cNvSpPr>
            <a:spLocks noGrp="1"/>
          </p:cNvSpPr>
          <p:nvPr>
            <p:ph type="dt" sz="half" idx="2"/>
            <p:custDataLst>
              <p:tags r:id="rId2"/>
            </p:custDataLst>
          </p:nvPr>
        </p:nvSpPr>
        <p:spPr>
          <a:xfrm>
            <a:off x="605155" y="6314440"/>
            <a:ext cx="2707005" cy="316865"/>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9" name="页脚占位符 8"/>
          <p:cNvSpPr>
            <a:spLocks noGrp="1"/>
          </p:cNvSpPr>
          <p:nvPr>
            <p:ph type="ftr" sz="quarter" idx="3"/>
            <p:custDataLst>
              <p:tags r:id="rId3"/>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10" name="灯片编号占位符 9"/>
          <p:cNvSpPr>
            <a:spLocks noGrp="1"/>
          </p:cNvSpPr>
          <p:nvPr>
            <p:ph type="sldNum" sz="quarter" idx="4"/>
            <p:custDataLst>
              <p:tags r:id="rId4"/>
            </p:custDataLst>
          </p:nvPr>
        </p:nvSpPr>
        <p:spPr>
          <a:xfrm>
            <a:off x="8877300" y="6314440"/>
            <a:ext cx="2711450" cy="316865"/>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10" name="日期占位符 9"/>
          <p:cNvSpPr>
            <a:spLocks noGrp="1"/>
          </p:cNvSpPr>
          <p:nvPr>
            <p:ph type="dt" sz="half" idx="2"/>
            <p:custDataLst>
              <p:tags r:id="rId2"/>
            </p:custDataLst>
          </p:nvPr>
        </p:nvSpPr>
        <p:spPr>
          <a:xfrm>
            <a:off x="605155" y="6314440"/>
            <a:ext cx="2707005" cy="316865"/>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11" name="页脚占位符 10"/>
          <p:cNvSpPr>
            <a:spLocks noGrp="1"/>
          </p:cNvSpPr>
          <p:nvPr>
            <p:ph type="ftr" sz="quarter" idx="3"/>
            <p:custDataLst>
              <p:tags r:id="rId3"/>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12" name="灯片编号占位符 11"/>
          <p:cNvSpPr>
            <a:spLocks noGrp="1"/>
          </p:cNvSpPr>
          <p:nvPr>
            <p:ph type="sldNum" sz="quarter" idx="4"/>
            <p:custDataLst>
              <p:tags r:id="rId4"/>
            </p:custDataLst>
          </p:nvPr>
        </p:nvSpPr>
        <p:spPr>
          <a:xfrm>
            <a:off x="8877300" y="6314440"/>
            <a:ext cx="2711450" cy="316865"/>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556" y="482457"/>
            <a:ext cx="10972888" cy="711206"/>
          </a:xfr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584" y="1523857"/>
            <a:ext cx="5257842" cy="47244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322060" y="1524000"/>
            <a:ext cx="5266690" cy="47244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2" name="页脚占位符 11"/>
          <p:cNvSpPr>
            <a:spLocks noGrp="1"/>
          </p:cNvSpPr>
          <p:nvPr>
            <p:ph type="ftr" sz="quarter" idx="3"/>
            <p:custDataLst>
              <p:tags r:id="rId2"/>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14" name="日期占位符 13"/>
          <p:cNvSpPr>
            <a:spLocks noGrp="1"/>
          </p:cNvSpPr>
          <p:nvPr>
            <p:ph type="dt" sz="half" idx="10"/>
            <p:custDataLst>
              <p:tags r:id="rId3"/>
            </p:custDataLst>
          </p:nvPr>
        </p:nvSpPr>
        <p:spPr>
          <a:xfrm>
            <a:off x="603250" y="6314440"/>
            <a:ext cx="2708910" cy="316865"/>
          </a:xfrm>
        </p:spPr>
        <p:txBody>
          <a:bodyPr/>
          <a:lstStyle/>
          <a:p>
            <a:fld id="{760FBDFE-C587-4B4C-A407-44438C67B59E}" type="datetimeFigureOut">
              <a:rPr lang="zh-CN" altLang="en-US" smtClean="0"/>
            </a:fld>
            <a:endParaRPr lang="zh-CN" altLang="en-US"/>
          </a:p>
        </p:txBody>
      </p:sp>
      <p:sp>
        <p:nvSpPr>
          <p:cNvPr id="15" name="灯片编号占位符 14"/>
          <p:cNvSpPr>
            <a:spLocks noGrp="1"/>
          </p:cNvSpPr>
          <p:nvPr>
            <p:ph type="sldNum" sz="quarter" idx="4"/>
            <p:custDataLst>
              <p:tags r:id="rId4"/>
            </p:custDataLst>
          </p:nvPr>
        </p:nvSpPr>
        <p:spPr>
          <a:xfrm>
            <a:off x="8877300" y="6314440"/>
            <a:ext cx="2711450" cy="316865"/>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556" y="482601"/>
            <a:ext cx="10972888" cy="711206"/>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7060" y="1524000"/>
            <a:ext cx="5257842" cy="914407"/>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540000"/>
            <a:ext cx="5257800" cy="370843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324411" y="1523712"/>
            <a:ext cx="5257842" cy="914407"/>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324600" y="2540000"/>
            <a:ext cx="5257800" cy="370843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9" name="日期占位符 18"/>
          <p:cNvSpPr>
            <a:spLocks noGrp="1"/>
          </p:cNvSpPr>
          <p:nvPr>
            <p:ph type="dt" sz="half" idx="10"/>
            <p:custDataLst>
              <p:tags r:id="rId2"/>
            </p:custDataLst>
          </p:nvPr>
        </p:nvSpPr>
        <p:spPr>
          <a:xfrm>
            <a:off x="603250" y="6314440"/>
            <a:ext cx="2708910" cy="316865"/>
          </a:xfrm>
        </p:spPr>
        <p:txBody>
          <a:bodyPr/>
          <a:lstStyle/>
          <a:p>
            <a:fld id="{760FBDFE-C587-4B4C-A407-44438C67B59E}" type="datetimeFigureOut">
              <a:rPr lang="zh-CN" altLang="en-US" smtClean="0"/>
            </a:fld>
            <a:endParaRPr lang="zh-CN" altLang="en-US"/>
          </a:p>
        </p:txBody>
      </p:sp>
      <p:sp>
        <p:nvSpPr>
          <p:cNvPr id="20" name="页脚占位符 19"/>
          <p:cNvSpPr>
            <a:spLocks noGrp="1"/>
          </p:cNvSpPr>
          <p:nvPr>
            <p:ph type="ftr" sz="quarter" idx="11"/>
            <p:custDataLst>
              <p:tags r:id="rId3"/>
            </p:custDataLst>
          </p:nvPr>
        </p:nvSpPr>
        <p:spPr/>
        <p:txBody>
          <a:bodyPr/>
          <a:lstStyle/>
          <a:p>
            <a:endParaRPr lang="zh-CN" altLang="en-US"/>
          </a:p>
        </p:txBody>
      </p:sp>
      <p:sp>
        <p:nvSpPr>
          <p:cNvPr id="21" name="灯片编号占位符 20"/>
          <p:cNvSpPr>
            <a:spLocks noGrp="1"/>
          </p:cNvSpPr>
          <p:nvPr>
            <p:ph type="sldNum" sz="quarter" idx="12"/>
            <p:custDataLst>
              <p:tags r:id="rId4"/>
            </p:custDataLst>
          </p:nvPr>
        </p:nvSpPr>
        <p:spPr>
          <a:xfrm>
            <a:off x="8877300" y="6314440"/>
            <a:ext cx="2709545" cy="316865"/>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556" y="482473"/>
            <a:ext cx="10972888" cy="711206"/>
          </a:xfrm>
        </p:spPr>
        <p:txBody>
          <a:bodyPr/>
          <a:lstStyle/>
          <a:p>
            <a:r>
              <a:rPr lang="zh-CN" altLang="en-US"/>
              <a:t>单击此处编辑母版标题样式</a:t>
            </a:r>
            <a:endParaRPr lang="zh-CN" altLang="en-US"/>
          </a:p>
        </p:txBody>
      </p:sp>
      <p:sp>
        <p:nvSpPr>
          <p:cNvPr id="3" name="日期占位符 2"/>
          <p:cNvSpPr>
            <a:spLocks noGrp="1"/>
          </p:cNvSpPr>
          <p:nvPr>
            <p:ph type="dt" sz="half" idx="2"/>
            <p:custDataLst>
              <p:tags r:id="rId2"/>
            </p:custDataLst>
          </p:nvPr>
        </p:nvSpPr>
        <p:spPr>
          <a:xfrm>
            <a:off x="605155" y="6314440"/>
            <a:ext cx="2707005" cy="316865"/>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7" name="页脚占位符 6"/>
          <p:cNvSpPr>
            <a:spLocks noGrp="1"/>
          </p:cNvSpPr>
          <p:nvPr>
            <p:ph type="ftr" sz="quarter" idx="3"/>
            <p:custDataLst>
              <p:tags r:id="rId3"/>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11" name="灯片编号占位符 10"/>
          <p:cNvSpPr>
            <a:spLocks noGrp="1"/>
          </p:cNvSpPr>
          <p:nvPr>
            <p:ph type="sldNum" sz="quarter" idx="4"/>
            <p:custDataLst>
              <p:tags r:id="rId4"/>
            </p:custDataLst>
          </p:nvPr>
        </p:nvSpPr>
        <p:spPr>
          <a:xfrm>
            <a:off x="8877300" y="6314440"/>
            <a:ext cx="2711450" cy="316865"/>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84" y="609457"/>
            <a:ext cx="3556028"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4772660" y="609600"/>
            <a:ext cx="6807254" cy="5638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09600" y="2311400"/>
            <a:ext cx="3556000" cy="3937031"/>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30" name="页脚占位符 29"/>
          <p:cNvSpPr>
            <a:spLocks noGrp="1"/>
          </p:cNvSpPr>
          <p:nvPr>
            <p:ph type="ftr" sz="quarter" idx="3"/>
            <p:custDataLst>
              <p:tags r:id="rId2"/>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31" name="灯片编号占位符 30"/>
          <p:cNvSpPr>
            <a:spLocks noGrp="1"/>
          </p:cNvSpPr>
          <p:nvPr>
            <p:ph type="sldNum" sz="quarter" idx="4"/>
            <p:custDataLst>
              <p:tags r:id="rId3"/>
            </p:custDataLst>
          </p:nvPr>
        </p:nvSpPr>
        <p:spPr>
          <a:xfrm>
            <a:off x="8877300" y="6314440"/>
            <a:ext cx="2711450" cy="316865"/>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
        <p:nvSpPr>
          <p:cNvPr id="32" name="日期占位符 31"/>
          <p:cNvSpPr>
            <a:spLocks noGrp="1"/>
          </p:cNvSpPr>
          <p:nvPr>
            <p:ph type="dt" sz="half" idx="10"/>
            <p:custDataLst>
              <p:tags r:id="rId4"/>
            </p:custDataLst>
          </p:nvPr>
        </p:nvSpPr>
        <p:spPr>
          <a:xfrm>
            <a:off x="603250" y="6314440"/>
            <a:ext cx="2708910" cy="316865"/>
          </a:xfrm>
        </p:spPr>
        <p:txBody>
          <a:bodyPr/>
          <a:lstStyle/>
          <a:p>
            <a:fld id="{760FBDFE-C587-4B4C-A407-44438C67B59E}" type="datetimeFigureOut">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547860" y="609600"/>
            <a:ext cx="2032016" cy="563884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609600"/>
            <a:ext cx="8636069" cy="5638800"/>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2"/>
            <p:custDataLst>
              <p:tags r:id="rId2"/>
            </p:custDataLst>
          </p:nvPr>
        </p:nvSpPr>
        <p:spPr>
          <a:xfrm>
            <a:off x="605155" y="6314440"/>
            <a:ext cx="2707005" cy="316865"/>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11" name="页脚占位符 10"/>
          <p:cNvSpPr>
            <a:spLocks noGrp="1"/>
          </p:cNvSpPr>
          <p:nvPr>
            <p:ph type="ftr" sz="quarter" idx="3"/>
            <p:custDataLst>
              <p:tags r:id="rId3"/>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12" name="灯片编号占位符 11"/>
          <p:cNvSpPr>
            <a:spLocks noGrp="1"/>
          </p:cNvSpPr>
          <p:nvPr>
            <p:ph type="sldNum" sz="quarter" idx="4"/>
            <p:custDataLst>
              <p:tags r:id="rId4"/>
            </p:custDataLst>
          </p:nvPr>
        </p:nvSpPr>
        <p:spPr>
          <a:xfrm>
            <a:off x="8877300" y="6314440"/>
            <a:ext cx="2711450" cy="316865"/>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33.xml"/><Relationship Id="rId12" Type="http://schemas.openxmlformats.org/officeDocument/2006/relationships/tags" Target="../tags/tag32.xml"/><Relationship Id="rId11" Type="http://schemas.openxmlformats.org/officeDocument/2006/relationships/tags" Target="../tags/tag3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slideLayout" Target="../slideLayouts/slideLayout18.xml"/><Relationship Id="rId7" Type="http://schemas.openxmlformats.org/officeDocument/2006/relationships/slideLayout" Target="../slideLayouts/slideLayout17.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3" Type="http://schemas.openxmlformats.org/officeDocument/2006/relationships/slideLayout" Target="../slideLayouts/slideLayout13.xml"/><Relationship Id="rId28" Type="http://schemas.openxmlformats.org/officeDocument/2006/relationships/theme" Target="../theme/theme2.xml"/><Relationship Id="rId27" Type="http://schemas.openxmlformats.org/officeDocument/2006/relationships/tags" Target="../tags/tag166.xml"/><Relationship Id="rId26" Type="http://schemas.openxmlformats.org/officeDocument/2006/relationships/tags" Target="../tags/tag165.xml"/><Relationship Id="rId25" Type="http://schemas.openxmlformats.org/officeDocument/2006/relationships/tags" Target="../tags/tag164.xml"/><Relationship Id="rId24" Type="http://schemas.openxmlformats.org/officeDocument/2006/relationships/tags" Target="../tags/tag163.xml"/><Relationship Id="rId23" Type="http://schemas.openxmlformats.org/officeDocument/2006/relationships/tags" Target="../tags/tag162.xml"/><Relationship Id="rId22" Type="http://schemas.openxmlformats.org/officeDocument/2006/relationships/tags" Target="../tags/tag161.xml"/><Relationship Id="rId21" Type="http://schemas.openxmlformats.org/officeDocument/2006/relationships/tags" Target="../tags/tag160.xml"/><Relationship Id="rId20" Type="http://schemas.openxmlformats.org/officeDocument/2006/relationships/tags" Target="../tags/tag159.xml"/><Relationship Id="rId2" Type="http://schemas.openxmlformats.org/officeDocument/2006/relationships/slideLayout" Target="../slideLayouts/slideLayout12.xml"/><Relationship Id="rId19" Type="http://schemas.openxmlformats.org/officeDocument/2006/relationships/image" Target="../media/image1.png"/><Relationship Id="rId18" Type="http://schemas.openxmlformats.org/officeDocument/2006/relationships/tags" Target="../tags/tag158.xml"/><Relationship Id="rId17" Type="http://schemas.openxmlformats.org/officeDocument/2006/relationships/slideLayout" Target="../slideLayouts/slideLayout27.xml"/><Relationship Id="rId16" Type="http://schemas.openxmlformats.org/officeDocument/2006/relationships/slideLayout" Target="../slideLayouts/slideLayout26.xml"/><Relationship Id="rId15" Type="http://schemas.openxmlformats.org/officeDocument/2006/relationships/slideLayout" Target="../slideLayouts/slideLayout25.xml"/><Relationship Id="rId14" Type="http://schemas.openxmlformats.org/officeDocument/2006/relationships/slideLayout" Target="../slideLayouts/slideLayout24.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1" Type="http://schemas.openxmlformats.org/officeDocument/2006/relationships/slideLayout" Target="../slideLayouts/slideLayout21.xml"/><Relationship Id="rId10" Type="http://schemas.openxmlformats.org/officeDocument/2006/relationships/slideLayout" Target="../slideLayouts/slideLayout20.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日期占位符 3"/>
          <p:cNvSpPr>
            <a:spLocks noGrp="1"/>
          </p:cNvSpPr>
          <p:nvPr>
            <p:ph type="dt" sz="half" idx="2"/>
            <p:custDataLst>
              <p:tags r:id="rId11"/>
            </p:custDataLst>
          </p:nvPr>
        </p:nvSpPr>
        <p:spPr>
          <a:xfrm>
            <a:off x="605155" y="6314440"/>
            <a:ext cx="2707005" cy="316865"/>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2"/>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3"/>
            </p:custDataLst>
          </p:nvPr>
        </p:nvSpPr>
        <p:spPr>
          <a:xfrm>
            <a:off x="8877300" y="6314440"/>
            <a:ext cx="2711450" cy="316865"/>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
        <p:nvSpPr>
          <p:cNvPr id="2" name="标题占位符 1"/>
          <p:cNvSpPr>
            <a:spLocks noGrp="1"/>
          </p:cNvSpPr>
          <p:nvPr>
            <p:ph type="title"/>
          </p:nvPr>
        </p:nvSpPr>
        <p:spPr>
          <a:xfrm>
            <a:off x="609556" y="482473"/>
            <a:ext cx="10972888" cy="711206"/>
          </a:xfrm>
          <a:prstGeom prst="rect">
            <a:avLst/>
          </a:prstGeom>
        </p:spPr>
        <p:txBody>
          <a:bodyPr vert="horz" lIns="91440" tIns="45720" rIns="91440" bIns="45720" rtlCol="0" anchor="ctr">
            <a:no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556" y="1524000"/>
            <a:ext cx="10972888" cy="4724438"/>
          </a:xfrm>
          <a:prstGeom prst="rect">
            <a:avLst/>
          </a:prstGeom>
        </p:spPr>
        <p:txBody>
          <a:bodyPr vert="horz" lIns="91440" tIns="45720" rIns="91440" bIns="45720" rtlCol="0">
            <a:no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altLang="zh-CN" dirty="0"/>
          </a:p>
          <a:p>
            <a:pPr lvl="5"/>
            <a:r>
              <a:rPr lang="zh-CN" altLang="en-US" dirty="0"/>
              <a:t>第六级</a:t>
            </a:r>
            <a:endParaRPr lang="en-US" altLang="zh-CN" dirty="0"/>
          </a:p>
          <a:p>
            <a:pPr marL="2971800" marR="0" lvl="6"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defRPr/>
            </a:pPr>
            <a:r>
              <a:rPr lang="zh-CN" altLang="en-US" dirty="0"/>
              <a:t>第七级</a:t>
            </a:r>
            <a:endParaRPr lang="en-US" altLang="zh-CN" dirty="0"/>
          </a:p>
          <a:p>
            <a:pPr marL="3429000" marR="0" lvl="7"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defRPr/>
            </a:pPr>
            <a:r>
              <a:rPr lang="zh-CN" altLang="en-US" dirty="0"/>
              <a:t>第八级</a:t>
            </a:r>
            <a:endParaRPr lang="en-US" altLang="zh-CN" dirty="0"/>
          </a:p>
          <a:p>
            <a:pPr marL="3886200" marR="0" lvl="8"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defRPr/>
            </a:pPr>
            <a:r>
              <a:rPr lang="zh-CN" altLang="en-US" dirty="0"/>
              <a:t>第九级</a:t>
            </a:r>
            <a:endParaRPr lang="en-US" altLang="zh-CN" dirty="0"/>
          </a:p>
          <a:p>
            <a:pPr marL="3886200" marR="0" lvl="8"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defRPr/>
            </a:pPr>
            <a:endParaRPr lang="en-US" altLang="zh-CN" dirty="0"/>
          </a:p>
          <a:p>
            <a:pPr lvl="5"/>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100000"/>
        </a:lnSpc>
        <a:spcBef>
          <a:spcPct val="0"/>
        </a:spcBef>
        <a:buNone/>
        <a:defRPr sz="3600" kern="1200">
          <a:solidFill>
            <a:schemeClr val="tx1"/>
          </a:solidFill>
          <a:latin typeface="微软雅黑" panose="020B0503020204020204" charset="-122"/>
          <a:ea typeface="微软雅黑" panose="020B050302020402020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5pPr>
      <a:lvl6pPr marL="25146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defRPr lang="zh-CN" altLang="en-US" sz="2400" kern="1200" dirty="0">
          <a:solidFill>
            <a:schemeClr val="tx1"/>
          </a:solidFill>
          <a:latin typeface="微软雅黑" panose="020B0503020204020204" charset="-122"/>
          <a:ea typeface="微软雅黑" panose="020B0503020204020204" charset="-122"/>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n-US" altLang="zh-CN" sz="2400" kern="1200" dirty="0" smtClean="0">
          <a:solidFill>
            <a:schemeClr val="tx1"/>
          </a:solidFill>
          <a:latin typeface="微软雅黑" panose="020B0503020204020204" charset="-122"/>
          <a:ea typeface="微软雅黑" panose="020B0503020204020204" charset="-122"/>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n-US" altLang="zh-CN" sz="2400" kern="1200" dirty="0" smtClean="0">
          <a:solidFill>
            <a:schemeClr val="tx1"/>
          </a:solidFill>
          <a:latin typeface="微软雅黑" panose="020B0503020204020204" charset="-122"/>
          <a:ea typeface="微软雅黑" panose="020B0503020204020204" charset="-122"/>
          <a:cs typeface="+mn-cs"/>
        </a:defRPr>
      </a:lvl8pPr>
      <a:lvl9pPr marL="3657600" indent="0" algn="l" defTabSz="914400" rtl="0" eaLnBrk="1" latinLnBrk="0" hangingPunct="1">
        <a:lnSpc>
          <a:spcPct val="90000"/>
        </a:lnSpc>
        <a:spcBef>
          <a:spcPts val="500"/>
        </a:spcBef>
        <a:buFont typeface="Arial" panose="020B0604020202020204" pitchFamily="34" charset="0"/>
        <a:buNone/>
        <a:defRPr lang="en-US" altLang="zh-CN" sz="2400" kern="1200" dirty="0" smtClean="0">
          <a:solidFill>
            <a:schemeClr val="tx1"/>
          </a:solidFill>
          <a:latin typeface="微软雅黑" panose="020B0503020204020204" charset="-122"/>
          <a:ea typeface="微软雅黑" panose="020B0503020204020204" charset="-122"/>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8" name="VCG41N840206042" descr="C:/Users/wps/AppData/Local/Temp/exportShape.pngexportShape"/>
          <p:cNvPicPr>
            <a:picLocks noChangeAspect="1"/>
          </p:cNvPicPr>
          <p:nvPr userDrawn="1">
            <p:custDataLst>
              <p:tags r:id="rId18"/>
            </p:custDataLst>
          </p:nvPr>
        </p:nvPicPr>
        <p:blipFill>
          <a:blip r:embed="rId19"/>
          <a:srcRect/>
          <a:stretch>
            <a:fillRect/>
          </a:stretch>
        </p:blipFill>
        <p:spPr>
          <a:xfrm flipH="1">
            <a:off x="0" y="0"/>
            <a:ext cx="12192002" cy="6858000"/>
          </a:xfrm>
          <a:prstGeom prst="rect">
            <a:avLst/>
          </a:prstGeom>
        </p:spPr>
      </p:pic>
      <p:sp>
        <p:nvSpPr>
          <p:cNvPr id="10" name="矩形: 圆角 11"/>
          <p:cNvSpPr/>
          <p:nvPr userDrawn="1">
            <p:custDataLst>
              <p:tags r:id="rId20"/>
            </p:custDataLst>
          </p:nvPr>
        </p:nvSpPr>
        <p:spPr>
          <a:xfrm>
            <a:off x="224" y="0"/>
            <a:ext cx="10806545" cy="6858000"/>
          </a:xfrm>
          <a:prstGeom prst="roundRect">
            <a:avLst>
              <a:gd name="adj" fmla="val 0"/>
            </a:avLst>
          </a:prstGeom>
          <a:gradFill>
            <a:gsLst>
              <a:gs pos="20000">
                <a:schemeClr val="accent1">
                  <a:lumMod val="75000"/>
                </a:schemeClr>
              </a:gs>
              <a:gs pos="100000">
                <a:schemeClr val="accent1">
                  <a:alpha val="0"/>
                </a:schemeClr>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11" name="矩形 10"/>
          <p:cNvSpPr/>
          <p:nvPr userDrawn="1"/>
        </p:nvSpPr>
        <p:spPr>
          <a:xfrm>
            <a:off x="0" y="0"/>
            <a:ext cx="12192000" cy="6858000"/>
          </a:xfrm>
          <a:prstGeom prst="rect">
            <a:avLst/>
          </a:prstGeom>
          <a:solidFill>
            <a:schemeClr val="bg2">
              <a:alpha val="90000"/>
            </a:schemeClr>
          </a:solidFill>
          <a:ln w="12700" cap="flat" cmpd="sng" algn="ctr">
            <a:noFill/>
            <a:prstDash val="solid"/>
            <a:miter lim="800000"/>
          </a:ln>
          <a:extLst>
            <a:ext uri="{91240B29-F687-4F45-9708-019B960494DF}">
              <a14:hiddenLine xmlns:a14="http://schemas.microsoft.com/office/drawing/2010/main" w="12700">
                <a:solidFill>
                  <a:schemeClr val="accent1">
                    <a:lumMod val="75000"/>
                  </a:schemeClr>
                </a:solidFill>
                <a:prstDash val="solid"/>
                <a:miter lim="800000"/>
                <a:headEnd/>
                <a:tailEnd/>
              </a14:hiddenLine>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6" name="灯片编号占位符 5"/>
          <p:cNvSpPr>
            <a:spLocks noGrp="1"/>
          </p:cNvSpPr>
          <p:nvPr>
            <p:ph type="sldNum" sz="quarter" idx="4"/>
            <p:custDataLst>
              <p:tags r:id="rId21"/>
            </p:custDataLst>
          </p:nvPr>
        </p:nvSpPr>
        <p:spPr>
          <a:xfrm>
            <a:off x="8753983"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
        <p:nvSpPr>
          <p:cNvPr id="5" name="页脚占位符 4"/>
          <p:cNvSpPr>
            <a:spLocks noGrp="1"/>
          </p:cNvSpPr>
          <p:nvPr>
            <p:ph type="ftr" sz="quarter" idx="3"/>
            <p:custDataLst>
              <p:tags r:id="rId22"/>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4" name="日期占位符 3"/>
          <p:cNvSpPr>
            <a:spLocks noGrp="1"/>
          </p:cNvSpPr>
          <p:nvPr>
            <p:ph type="dt" sz="half" idx="2"/>
            <p:custDataLst>
              <p:tags r:id="rId23"/>
            </p:custDataLst>
          </p:nvPr>
        </p:nvSpPr>
        <p:spPr>
          <a:xfrm>
            <a:off x="69596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3" name="文本占位符 2"/>
          <p:cNvSpPr>
            <a:spLocks noGrp="1"/>
          </p:cNvSpPr>
          <p:nvPr>
            <p:ph type="body" idx="1"/>
            <p:custDataLst>
              <p:tags r:id="rId24"/>
            </p:custDataLst>
          </p:nvPr>
        </p:nvSpPr>
        <p:spPr>
          <a:xfrm>
            <a:off x="695960" y="1301749"/>
            <a:ext cx="10800000" cy="4873625"/>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 name="标题占位符 1"/>
          <p:cNvSpPr>
            <a:spLocks noGrp="1"/>
          </p:cNvSpPr>
          <p:nvPr>
            <p:ph type="title"/>
            <p:custDataLst>
              <p:tags r:id="rId25"/>
            </p:custDataLst>
          </p:nvPr>
        </p:nvSpPr>
        <p:spPr>
          <a:xfrm>
            <a:off x="695960" y="360000"/>
            <a:ext cx="10800000" cy="720000"/>
          </a:xfrm>
          <a:prstGeom prst="rect">
            <a:avLst/>
          </a:prstGeom>
        </p:spPr>
        <p:txBody>
          <a:bodyPr vert="horz" lIns="91440" tIns="45720" rIns="91440" bIns="45720" rtlCol="0" anchor="b" anchorCtr="0">
            <a:normAutofit/>
          </a:bodyPr>
          <a:lstStyle/>
          <a:p>
            <a:r>
              <a:rPr lang="zh-CN" altLang="en-US" dirty="0"/>
              <a:t>单击此处编辑母版标题样式</a:t>
            </a:r>
            <a:endParaRPr lang="zh-CN" altLang="en-US" dirty="0"/>
          </a:p>
        </p:txBody>
      </p:sp>
      <p:sp>
        <p:nvSpPr>
          <p:cNvPr id="9" name="KSO_TEMPLATE" hidden="1"/>
          <p:cNvSpPr/>
          <p:nvPr userDrawn="1">
            <p:custDataLst>
              <p:tags r:id="rId2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27"/>
    </p:custDataLst>
  </p:cSld>
  <p:clrMap bg1="dk1" tx1="lt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3200" b="1" i="0" u="none" kern="1200" spc="0">
          <a:solidFill>
            <a:schemeClr val="tx1"/>
          </a:solidFill>
          <a:effectLst/>
          <a:uFill>
            <a:solidFill>
              <a:schemeClr val="bg1"/>
            </a:solidFill>
          </a:uFill>
          <a:latin typeface="+mj-lt"/>
          <a:ea typeface="+mj-ea"/>
          <a:cs typeface="+mj-cs"/>
        </a:defRPr>
      </a:lvl1pPr>
    </p:titleStyle>
    <p:bodyStyle>
      <a:lvl1pPr marL="228600" indent="0" algn="l" defTabSz="914400" rtl="0" eaLnBrk="1" latinLnBrk="0" hangingPunct="1">
        <a:lnSpc>
          <a:spcPct val="130000"/>
        </a:lnSpc>
        <a:spcBef>
          <a:spcPts val="1000"/>
        </a:spcBef>
        <a:buFont typeface="Arial" panose="020B0604020202020204" pitchFamily="34" charset="0"/>
        <a:buChar char="•"/>
        <a:defRPr sz="2400" kern="1200" spc="0">
          <a:solidFill>
            <a:schemeClr val="tx1"/>
          </a:solidFill>
          <a:latin typeface="+mn-lt"/>
          <a:ea typeface="+mn-ea"/>
          <a:cs typeface="+mn-cs"/>
        </a:defRPr>
      </a:lvl1pPr>
      <a:lvl2pPr marL="685800" indent="0" algn="l" defTabSz="914400" rtl="0" eaLnBrk="1" latinLnBrk="0" hangingPunct="1">
        <a:lnSpc>
          <a:spcPct val="130000"/>
        </a:lnSpc>
        <a:spcBef>
          <a:spcPts val="500"/>
        </a:spcBef>
        <a:buFont typeface="Arial" panose="020B0604020202020204" pitchFamily="34" charset="0"/>
        <a:buChar char="•"/>
        <a:defRPr sz="2000" kern="1200" spc="0">
          <a:solidFill>
            <a:schemeClr val="tx1"/>
          </a:solidFill>
          <a:latin typeface="+mn-lt"/>
          <a:ea typeface="+mn-ea"/>
          <a:cs typeface="+mn-cs"/>
        </a:defRPr>
      </a:lvl2pPr>
      <a:lvl3pPr marL="1143000" indent="0" algn="l" defTabSz="914400" rtl="0" eaLnBrk="1" latinLnBrk="0" hangingPunct="1">
        <a:lnSpc>
          <a:spcPct val="130000"/>
        </a:lnSpc>
        <a:spcBef>
          <a:spcPts val="500"/>
        </a:spcBef>
        <a:buFont typeface="Arial" panose="020B0604020202020204" pitchFamily="34" charset="0"/>
        <a:buChar char="•"/>
        <a:defRPr sz="1800" kern="1200" spc="0">
          <a:solidFill>
            <a:schemeClr val="tx1"/>
          </a:solidFill>
          <a:latin typeface="+mn-lt"/>
          <a:ea typeface="+mn-ea"/>
          <a:cs typeface="+mn-cs"/>
        </a:defRPr>
      </a:lvl3pPr>
      <a:lvl4pPr marL="1600200" indent="0" algn="l" defTabSz="914400" rtl="0" eaLnBrk="1" latinLnBrk="0" hangingPunct="1">
        <a:lnSpc>
          <a:spcPct val="130000"/>
        </a:lnSpc>
        <a:spcBef>
          <a:spcPts val="500"/>
        </a:spcBef>
        <a:buFont typeface="Arial" panose="020B0604020202020204" pitchFamily="34" charset="0"/>
        <a:buChar char="•"/>
        <a:defRPr sz="1800" kern="1200" spc="0">
          <a:solidFill>
            <a:schemeClr val="tx1"/>
          </a:solidFill>
          <a:latin typeface="+mn-lt"/>
          <a:ea typeface="+mn-ea"/>
          <a:cs typeface="+mn-cs"/>
        </a:defRPr>
      </a:lvl4pPr>
      <a:lvl5pPr marL="2057400" indent="0" algn="l" defTabSz="914400" rtl="0" eaLnBrk="1" latinLnBrk="0" hangingPunct="1">
        <a:lnSpc>
          <a:spcPct val="130000"/>
        </a:lnSpc>
        <a:spcBef>
          <a:spcPts val="500"/>
        </a:spcBef>
        <a:buFont typeface="Arial" panose="020B0604020202020204" pitchFamily="34" charset="0"/>
        <a:buChar char="•"/>
        <a:defRPr sz="1800" kern="1200" spc="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168.xml"/><Relationship Id="rId1" Type="http://schemas.openxmlformats.org/officeDocument/2006/relationships/tags" Target="../tags/tag167.xml"/></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11.xml"/><Relationship Id="rId6" Type="http://schemas.openxmlformats.org/officeDocument/2006/relationships/tags" Target="../tags/tag220.xml"/><Relationship Id="rId5" Type="http://schemas.openxmlformats.org/officeDocument/2006/relationships/image" Target="../media/image3.jpeg"/><Relationship Id="rId4" Type="http://schemas.openxmlformats.org/officeDocument/2006/relationships/tags" Target="../tags/tag219.xml"/><Relationship Id="rId3" Type="http://schemas.openxmlformats.org/officeDocument/2006/relationships/tags" Target="../tags/tag218.xml"/><Relationship Id="rId2" Type="http://schemas.openxmlformats.org/officeDocument/2006/relationships/tags" Target="../tags/tag217.xml"/><Relationship Id="rId1" Type="http://schemas.openxmlformats.org/officeDocument/2006/relationships/tags" Target="../tags/tag216.xml"/></Relationships>
</file>

<file path=ppt/slides/_rels/slide2.xml.rels><?xml version="1.0" encoding="UTF-8" standalone="yes"?>
<Relationships xmlns="http://schemas.openxmlformats.org/package/2006/relationships"><Relationship Id="rId9" Type="http://schemas.openxmlformats.org/officeDocument/2006/relationships/tags" Target="../tags/tag177.xml"/><Relationship Id="rId8" Type="http://schemas.openxmlformats.org/officeDocument/2006/relationships/tags" Target="../tags/tag176.xml"/><Relationship Id="rId7" Type="http://schemas.openxmlformats.org/officeDocument/2006/relationships/tags" Target="../tags/tag175.xml"/><Relationship Id="rId6" Type="http://schemas.openxmlformats.org/officeDocument/2006/relationships/tags" Target="../tags/tag174.xml"/><Relationship Id="rId5" Type="http://schemas.openxmlformats.org/officeDocument/2006/relationships/tags" Target="../tags/tag173.xml"/><Relationship Id="rId4" Type="http://schemas.openxmlformats.org/officeDocument/2006/relationships/tags" Target="../tags/tag172.xml"/><Relationship Id="rId3" Type="http://schemas.openxmlformats.org/officeDocument/2006/relationships/tags" Target="../tags/tag171.xml"/><Relationship Id="rId2" Type="http://schemas.openxmlformats.org/officeDocument/2006/relationships/tags" Target="../tags/tag170.xml"/><Relationship Id="rId13" Type="http://schemas.openxmlformats.org/officeDocument/2006/relationships/slideLayout" Target="../slideLayouts/slideLayout15.xml"/><Relationship Id="rId12" Type="http://schemas.openxmlformats.org/officeDocument/2006/relationships/tags" Target="../tags/tag180.xml"/><Relationship Id="rId11" Type="http://schemas.openxmlformats.org/officeDocument/2006/relationships/tags" Target="../tags/tag179.xml"/><Relationship Id="rId10" Type="http://schemas.openxmlformats.org/officeDocument/2006/relationships/tags" Target="../tags/tag178.xml"/><Relationship Id="rId1" Type="http://schemas.openxmlformats.org/officeDocument/2006/relationships/tags" Target="../tags/tag169.xml"/></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14.xml"/><Relationship Id="rId5" Type="http://schemas.openxmlformats.org/officeDocument/2006/relationships/tags" Target="../tags/tag184.xml"/><Relationship Id="rId4" Type="http://schemas.openxmlformats.org/officeDocument/2006/relationships/tags" Target="../tags/tag183.xml"/><Relationship Id="rId3" Type="http://schemas.openxmlformats.org/officeDocument/2006/relationships/image" Target="../media/image2.jpeg"/><Relationship Id="rId2" Type="http://schemas.openxmlformats.org/officeDocument/2006/relationships/tags" Target="../tags/tag182.xml"/><Relationship Id="rId1" Type="http://schemas.openxmlformats.org/officeDocument/2006/relationships/tags" Target="../tags/tag181.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5.xml"/><Relationship Id="rId3" Type="http://schemas.openxmlformats.org/officeDocument/2006/relationships/tags" Target="../tags/tag187.xml"/><Relationship Id="rId2" Type="http://schemas.openxmlformats.org/officeDocument/2006/relationships/tags" Target="../tags/tag186.xml"/><Relationship Id="rId1" Type="http://schemas.openxmlformats.org/officeDocument/2006/relationships/tags" Target="../tags/tag185.xml"/></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tags" Target="../tags/tag192.xml"/><Relationship Id="rId4" Type="http://schemas.openxmlformats.org/officeDocument/2006/relationships/tags" Target="../tags/tag191.xml"/><Relationship Id="rId3" Type="http://schemas.openxmlformats.org/officeDocument/2006/relationships/tags" Target="../tags/tag190.xml"/><Relationship Id="rId2" Type="http://schemas.openxmlformats.org/officeDocument/2006/relationships/tags" Target="../tags/tag189.xml"/><Relationship Id="rId1" Type="http://schemas.openxmlformats.org/officeDocument/2006/relationships/tags" Target="../tags/tag188.xml"/></Relationships>
</file>

<file path=ppt/slides/_rels/slide6.xml.rels><?xml version="1.0" encoding="UTF-8" standalone="yes"?>
<Relationships xmlns="http://schemas.openxmlformats.org/package/2006/relationships"><Relationship Id="rId9" Type="http://schemas.openxmlformats.org/officeDocument/2006/relationships/tags" Target="../tags/tag201.xml"/><Relationship Id="rId8" Type="http://schemas.openxmlformats.org/officeDocument/2006/relationships/tags" Target="../tags/tag200.xml"/><Relationship Id="rId7" Type="http://schemas.openxmlformats.org/officeDocument/2006/relationships/tags" Target="../tags/tag199.xml"/><Relationship Id="rId6" Type="http://schemas.openxmlformats.org/officeDocument/2006/relationships/tags" Target="../tags/tag198.xml"/><Relationship Id="rId5" Type="http://schemas.openxmlformats.org/officeDocument/2006/relationships/tags" Target="../tags/tag197.xml"/><Relationship Id="rId4" Type="http://schemas.openxmlformats.org/officeDocument/2006/relationships/tags" Target="../tags/tag196.xml"/><Relationship Id="rId3" Type="http://schemas.openxmlformats.org/officeDocument/2006/relationships/tags" Target="../tags/tag195.xml"/><Relationship Id="rId2" Type="http://schemas.openxmlformats.org/officeDocument/2006/relationships/tags" Target="../tags/tag194.xml"/><Relationship Id="rId13" Type="http://schemas.openxmlformats.org/officeDocument/2006/relationships/slideLayout" Target="../slideLayouts/slideLayout13.xml"/><Relationship Id="rId12" Type="http://schemas.openxmlformats.org/officeDocument/2006/relationships/tags" Target="../tags/tag204.xml"/><Relationship Id="rId11" Type="http://schemas.openxmlformats.org/officeDocument/2006/relationships/tags" Target="../tags/tag203.xml"/><Relationship Id="rId10" Type="http://schemas.openxmlformats.org/officeDocument/2006/relationships/tags" Target="../tags/tag202.xml"/><Relationship Id="rId1" Type="http://schemas.openxmlformats.org/officeDocument/2006/relationships/tags" Target="../tags/tag193.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5.xml"/><Relationship Id="rId3" Type="http://schemas.openxmlformats.org/officeDocument/2006/relationships/tags" Target="../tags/tag207.xml"/><Relationship Id="rId2" Type="http://schemas.openxmlformats.org/officeDocument/2006/relationships/tags" Target="../tags/tag206.xml"/><Relationship Id="rId1" Type="http://schemas.openxmlformats.org/officeDocument/2006/relationships/tags" Target="../tags/tag205.xml"/></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tags" Target="../tags/tag212.xml"/><Relationship Id="rId5" Type="http://schemas.openxmlformats.org/officeDocument/2006/relationships/tags" Target="../tags/tag211.xml"/><Relationship Id="rId4" Type="http://schemas.openxmlformats.org/officeDocument/2006/relationships/tags" Target="../tags/tag210.xml"/><Relationship Id="rId3" Type="http://schemas.openxmlformats.org/officeDocument/2006/relationships/image" Target="../media/image3.jpeg"/><Relationship Id="rId2" Type="http://schemas.openxmlformats.org/officeDocument/2006/relationships/tags" Target="../tags/tag209.xml"/><Relationship Id="rId1" Type="http://schemas.openxmlformats.org/officeDocument/2006/relationships/tags" Target="../tags/tag208.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5.xml"/><Relationship Id="rId3" Type="http://schemas.openxmlformats.org/officeDocument/2006/relationships/tags" Target="../tags/tag215.xml"/><Relationship Id="rId2" Type="http://schemas.openxmlformats.org/officeDocument/2006/relationships/tags" Target="../tags/tag214.xml"/><Relationship Id="rId1" Type="http://schemas.openxmlformats.org/officeDocument/2006/relationships/tags" Target="../tags/tag2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1"/>
          <p:cNvSpPr>
            <a:spLocks noGrp="1"/>
          </p:cNvSpPr>
          <p:nvPr>
            <p:ph type="ctrTitle" idx="16385"/>
            <p:custDataLst>
              <p:tags r:id="rId1"/>
            </p:custDataLst>
          </p:nvPr>
        </p:nvSpPr>
        <p:spPr/>
        <p:txBody>
          <a:bodyPr>
            <a:normAutofit fontScale="90000"/>
          </a:bodyPr>
          <a:p>
            <a:r>
              <a:rPr lang="zh-CN" altLang="en-US" sz="4500"/>
              <a:t>《绥棱县砂石土资源开发利用专项规划（2019-2025年）区块调整方案》政策解读</a:t>
            </a:r>
            <a:endParaRPr lang="zh-CN" altLang="en-US" sz="4500"/>
          </a:p>
        </p:txBody>
      </p:sp>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6385"/>
            <p:custDataLst>
              <p:tags r:id="rId1"/>
            </p:custDataLst>
          </p:nvPr>
        </p:nvSpPr>
        <p:spPr>
          <a:xfrm>
            <a:off x="609600" y="626745"/>
            <a:ext cx="3429000" cy="5486400"/>
          </a:xfrm>
        </p:spPr>
        <p:txBody>
          <a:bodyPr>
            <a:normAutofit/>
          </a:bodyPr>
          <a:p>
            <a:pPr algn="l">
              <a:lnSpc>
                <a:spcPct val="111000"/>
              </a:lnSpc>
            </a:pPr>
            <a:r>
              <a:rPr lang="zh-CN" altLang="en-US"/>
              <a:t>主要内容</a:t>
            </a:r>
            <a:endParaRPr lang="zh-CN" altLang="en-US"/>
          </a:p>
        </p:txBody>
      </p:sp>
      <p:sp>
        <p:nvSpPr>
          <p:cNvPr id="3" name="装饰  2"/>
          <p:cNvSpPr>
            <a:spLocks noGrp="1"/>
          </p:cNvSpPr>
          <p:nvPr>
            <p:ph type="body" idx="16387"/>
            <p:custDataLst>
              <p:tags r:id="rId2"/>
            </p:custDataLst>
          </p:nvPr>
        </p:nvSpPr>
        <p:spPr/>
        <p:txBody>
          <a:bodyPr/>
          <a:p>
            <a:r>
              <a:rPr lang="zh-CN" altLang="en-US"/>
              <a:t> </a:t>
            </a:r>
            <a:endParaRPr lang="zh-CN" altLang="en-US"/>
          </a:p>
        </p:txBody>
      </p:sp>
      <p:sp>
        <p:nvSpPr>
          <p:cNvPr id="4" name="文本占位符 3"/>
          <p:cNvSpPr>
            <a:spLocks noGrp="1"/>
          </p:cNvSpPr>
          <p:nvPr>
            <p:ph type="body" idx="16386"/>
            <p:custDataLst>
              <p:tags r:id="rId3"/>
            </p:custDataLst>
          </p:nvPr>
        </p:nvSpPr>
        <p:spPr>
          <a:xfrm>
            <a:off x="5024458" y="1143000"/>
            <a:ext cx="6121400" cy="4572000"/>
          </a:xfrm>
        </p:spPr>
        <p:txBody>
          <a:bodyPr>
            <a:normAutofit fontScale="50000"/>
          </a:bodyPr>
          <a:p>
            <a:pPr algn="l">
              <a:lnSpc>
                <a:spcPct val="125000"/>
              </a:lnSpc>
              <a:spcBef>
                <a:spcPct val="42000"/>
              </a:spcBef>
              <a:spcAft>
                <a:spcPct val="42000"/>
              </a:spcAft>
            </a:pPr>
            <a:r>
              <a:rPr lang="zh-CN" altLang="en-US" sz="3600"/>
              <a:t>《调整方案》共设置三个章节，分别是规划区块调整的必要性、规划区块调整的内容、规划区块调整的可行性</a:t>
            </a:r>
            <a:endParaRPr lang="zh-CN" altLang="en-US" sz="3600"/>
          </a:p>
          <a:p>
            <a:pPr algn="l">
              <a:lnSpc>
                <a:spcPct val="125000"/>
              </a:lnSpc>
              <a:spcAft>
                <a:spcPct val="63000"/>
              </a:spcAft>
            </a:pPr>
            <a:r>
              <a:rPr lang="zh-CN" altLang="en-US" sz="3600"/>
              <a:t>第一章：规划区块调整的必要性。一是《专项规划》实施情况；二是《专项规划》调整的必要性</a:t>
            </a:r>
            <a:endParaRPr lang="zh-CN" altLang="en-US" sz="3600"/>
          </a:p>
          <a:p>
            <a:pPr algn="l">
              <a:lnSpc>
                <a:spcPct val="125000"/>
              </a:lnSpc>
              <a:spcAft>
                <a:spcPct val="63000"/>
              </a:spcAft>
            </a:pPr>
            <a:r>
              <a:rPr lang="zh-CN" altLang="en-US" sz="3600"/>
              <a:t>第二章：规划区块调整的内容。一是新设3个砂石土资源开采规划区块，计划2026年投放；二是取消《专项规划》中设置的23个村民自用取料点</a:t>
            </a:r>
            <a:endParaRPr lang="zh-CN" altLang="en-US" sz="3600"/>
          </a:p>
          <a:p>
            <a:pPr algn="l">
              <a:lnSpc>
                <a:spcPct val="125000"/>
              </a:lnSpc>
              <a:spcBef>
                <a:spcPct val="42000"/>
              </a:spcBef>
              <a:spcAft>
                <a:spcPct val="42000"/>
              </a:spcAft>
            </a:pPr>
            <a:r>
              <a:rPr lang="zh-CN" altLang="en-US" sz="3600"/>
              <a:t>第三章：规划区块调整的可行性</a:t>
            </a:r>
            <a:endParaRPr lang="zh-CN" altLang="en-US" sz="3600"/>
          </a:p>
          <a:p>
            <a:pPr algn="l">
              <a:lnSpc>
                <a:spcPct val="125000"/>
              </a:lnSpc>
              <a:spcBef>
                <a:spcPct val="42000"/>
              </a:spcBef>
              <a:spcAft>
                <a:spcPct val="63000"/>
              </a:spcAft>
            </a:pPr>
            <a:endParaRPr lang="zh-CN" altLang="en-US" sz="3600"/>
          </a:p>
        </p:txBody>
      </p:sp>
      <p:sp>
        <p:nvSpPr>
          <p:cNvPr id="13" name="矩形 12"/>
          <p:cNvSpPr/>
          <p:nvPr/>
        </p:nvSpPr>
        <p:spPr>
          <a:xfrm>
            <a:off x="959485" y="482600"/>
            <a:ext cx="1056640" cy="201930"/>
          </a:xfrm>
          <a:prstGeom prst="rect">
            <a:avLst/>
          </a:prstGeom>
          <a:solidFill>
            <a:srgbClr val="00592C"/>
          </a:solidFill>
          <a:ln>
            <a:solidFill>
              <a:srgbClr val="00592C"/>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5" name="内容占位符 2" descr="43c262c6-169b-11f1-8de6-0ef870c5d261"/>
          <p:cNvPicPr>
            <a:picLocks noChangeAspect="1"/>
          </p:cNvPicPr>
          <p:nvPr>
            <p:custDataLst>
              <p:tags r:id="rId4"/>
            </p:custDataLst>
          </p:nvPr>
        </p:nvPicPr>
        <p:blipFill>
          <a:blip r:embed="rId5"/>
          <a:srcRect l="1854" r="1854"/>
          <a:stretch>
            <a:fillRect/>
          </a:stretch>
        </p:blipFill>
        <p:spPr>
          <a:xfrm>
            <a:off x="522605" y="2045970"/>
            <a:ext cx="3515995" cy="2973070"/>
          </a:xfrm>
          <a:custGeom>
            <a:avLst>
              <a:gd name="connisteX0" fmla="*/ 0 w 5588000"/>
              <a:gd name="connsiteY0" fmla="*/ 203200 h 4724400"/>
              <a:gd name="connisteX1" fmla="*/ 203200 w 5588000"/>
              <a:gd name="connsiteY1" fmla="*/ 0 h 4724400"/>
              <a:gd name="connisteX2" fmla="*/ 5384800 w 5588000"/>
              <a:gd name="connsiteY2" fmla="*/ 0 h 4724400"/>
              <a:gd name="connisteX3" fmla="*/ 5588000 w 5588000"/>
              <a:gd name="connsiteY3" fmla="*/ 203200 h 4724400"/>
              <a:gd name="connisteX4" fmla="*/ 5588000 w 5588000"/>
              <a:gd name="connsiteY4" fmla="*/ 4521200 h 4724400"/>
              <a:gd name="connisteX5" fmla="*/ 5384800 w 5588000"/>
              <a:gd name="connsiteY5" fmla="*/ 4724400 h 4724400"/>
              <a:gd name="connisteX6" fmla="*/ 203200 w 5588000"/>
              <a:gd name="connsiteY6" fmla="*/ 4724400 h 4724400"/>
              <a:gd name="connisteX7" fmla="*/ 0 w 5588000"/>
              <a:gd name="connsiteY7" fmla="*/ 4521200 h 4724400"/>
              <a:gd name="connisteX8" fmla="*/ 0 w 5588000"/>
              <a:gd name="connsiteY8" fmla="*/ 203200 h 4724400"/>
            </a:avLst>
            <a:gdLst>
              <a:gd name="connisteX0-1" fmla="*/ 0 w 5588000"/>
              <a:gd name="connsiteY0-2" fmla="*/ 203200 h 4724400"/>
              <a:gd name="connisteX1-3" fmla="*/ 203200 w 5588000"/>
              <a:gd name="connsiteY1-4" fmla="*/ 0 h 4724400"/>
              <a:gd name="connisteX2-5" fmla="*/ 5384800 w 5588000"/>
              <a:gd name="connsiteY2-6" fmla="*/ 0 h 4724400"/>
              <a:gd name="connisteX3-7" fmla="*/ 5588000 w 5588000"/>
              <a:gd name="connsiteY3-8" fmla="*/ 203200 h 4724400"/>
              <a:gd name="connisteX4-9" fmla="*/ 5588000 w 5588000"/>
              <a:gd name="connsiteY4-10" fmla="*/ 4521200 h 4724400"/>
              <a:gd name="connisteX5-11" fmla="*/ 5384800 w 5588000"/>
              <a:gd name="connsiteY5-12" fmla="*/ 4724400 h 4724400"/>
              <a:gd name="connisteX6-13" fmla="*/ 203200 w 5588000"/>
              <a:gd name="connsiteY6-14" fmla="*/ 4724400 h 4724400"/>
              <a:gd name="connisteX7-15" fmla="*/ 0 w 5588000"/>
              <a:gd name="connsiteY7-16" fmla="*/ 4521200 h 4724400"/>
              <a:gd name="connisteX8-17" fmla="*/ 0 w 5588000"/>
              <a:gd name="connsiteY8-18" fmla="*/ 20320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0-1" y="connsiteY0-2"/>
              </a:cxn>
              <a:cxn ang="0">
                <a:pos x="connisteX1-3" y="connsiteY1-4"/>
              </a:cxn>
              <a:cxn ang="0">
                <a:pos x="connisteX2-5" y="connsiteY2-6"/>
              </a:cxn>
              <a:cxn ang="0">
                <a:pos x="connisteX3-7" y="connsiteY3-8"/>
              </a:cxn>
              <a:cxn ang="0">
                <a:pos x="connisteX4-9" y="connsiteY4-10"/>
              </a:cxn>
              <a:cxn ang="0">
                <a:pos x="connisteX5-11" y="connsiteY5-12"/>
              </a:cxn>
              <a:cxn ang="0">
                <a:pos x="connisteX6-13" y="connsiteY6-14"/>
              </a:cxn>
              <a:cxn ang="0">
                <a:pos x="connisteX7-15" y="connsiteY7-16"/>
              </a:cxn>
              <a:cxn ang="0">
                <a:pos x="connisteX8-17" y="connsiteY8-18"/>
              </a:cxn>
            </a:cxnLst>
            <a:pathLst>
              <a:path w="5588000" h="4724400">
                <a:moveTo>
                  <a:pt x="0" y="203200"/>
                </a:moveTo>
                <a:cubicBezTo>
                  <a:pt x="0" y="90976"/>
                  <a:pt x="90976" y="0"/>
                  <a:pt x="203200" y="0"/>
                </a:cubicBezTo>
                <a:lnTo>
                  <a:pt x="5384800" y="0"/>
                </a:lnTo>
                <a:cubicBezTo>
                  <a:pt x="5497024" y="0"/>
                  <a:pt x="5588000" y="90976"/>
                  <a:pt x="5588000" y="203200"/>
                </a:cubicBezTo>
                <a:lnTo>
                  <a:pt x="5588000" y="4521200"/>
                </a:lnTo>
                <a:cubicBezTo>
                  <a:pt x="5588000" y="4633424"/>
                  <a:pt x="5497024" y="4724400"/>
                  <a:pt x="5384800" y="4724400"/>
                </a:cubicBezTo>
                <a:lnTo>
                  <a:pt x="203200" y="4724400"/>
                </a:lnTo>
                <a:cubicBezTo>
                  <a:pt x="90976" y="4724400"/>
                  <a:pt x="0" y="4633424"/>
                  <a:pt x="0" y="4521200"/>
                </a:cubicBezTo>
                <a:lnTo>
                  <a:pt x="0" y="203200"/>
                </a:lnTo>
                <a:close/>
              </a:path>
              <a:path w="5588000" h="4724400">
                <a:moveTo>
                  <a:pt x="0" y="203200"/>
                </a:moveTo>
                <a:cubicBezTo>
                  <a:pt x="0" y="90976"/>
                  <a:pt x="90976" y="0"/>
                  <a:pt x="203200" y="0"/>
                </a:cubicBezTo>
                <a:lnTo>
                  <a:pt x="5384800" y="0"/>
                </a:lnTo>
                <a:cubicBezTo>
                  <a:pt x="5497024" y="0"/>
                  <a:pt x="5588000" y="90976"/>
                  <a:pt x="5588000" y="203200"/>
                </a:cubicBezTo>
                <a:lnTo>
                  <a:pt x="5588000" y="4521200"/>
                </a:lnTo>
                <a:cubicBezTo>
                  <a:pt x="5588000" y="4633424"/>
                  <a:pt x="5497024" y="4724400"/>
                  <a:pt x="5384800" y="4724400"/>
                </a:cubicBezTo>
                <a:lnTo>
                  <a:pt x="203200" y="4724400"/>
                </a:lnTo>
                <a:cubicBezTo>
                  <a:pt x="90976" y="4724400"/>
                  <a:pt x="0" y="4633424"/>
                  <a:pt x="0" y="4521200"/>
                </a:cubicBezTo>
                <a:lnTo>
                  <a:pt x="0" y="203200"/>
                </a:lnTo>
                <a:close/>
              </a:path>
            </a:pathLst>
          </a:custGeom>
          <a:solidFill>
            <a:srgbClr val="DDDDDD"/>
          </a:solidFill>
          <a:ln>
            <a:noFill/>
          </a:ln>
        </p:spPr>
      </p:pic>
    </p:spTree>
    <p:custDataLst>
      <p:tags r:id="rId6"/>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副标题 1"/>
          <p:cNvSpPr>
            <a:spLocks noGrp="1"/>
          </p:cNvSpPr>
          <p:nvPr>
            <p:ph type="subTitle" idx="16386"/>
            <p:custDataLst>
              <p:tags r:id="rId1"/>
            </p:custDataLst>
          </p:nvPr>
        </p:nvSpPr>
        <p:spPr/>
        <p:txBody>
          <a:bodyPr/>
          <a:p>
            <a:pPr algn="ctr">
              <a:lnSpc>
                <a:spcPct val="125000"/>
              </a:lnSpc>
            </a:pPr>
            <a:r>
              <a:rPr lang="zh-CN" altLang="en-US"/>
              <a:t>CONTENTS</a:t>
            </a:r>
            <a:endParaRPr lang="zh-CN" altLang="en-US"/>
          </a:p>
        </p:txBody>
      </p:sp>
      <p:sp>
        <p:nvSpPr>
          <p:cNvPr id="3" name="标题 2"/>
          <p:cNvSpPr>
            <a:spLocks noGrp="1"/>
          </p:cNvSpPr>
          <p:nvPr>
            <p:ph type="ctrTitle" idx="16385"/>
            <p:custDataLst>
              <p:tags r:id="rId2"/>
            </p:custDataLst>
          </p:nvPr>
        </p:nvSpPr>
        <p:spPr/>
        <p:txBody>
          <a:bodyPr>
            <a:normAutofit fontScale="90000"/>
          </a:bodyPr>
          <a:p>
            <a:pPr algn="ctr">
              <a:lnSpc>
                <a:spcPct val="104000"/>
              </a:lnSpc>
            </a:pPr>
            <a:r>
              <a:rPr lang="zh-CN" altLang="en-US"/>
              <a:t>目录</a:t>
            </a:r>
            <a:endParaRPr lang="zh-CN" altLang="en-US"/>
          </a:p>
        </p:txBody>
      </p:sp>
      <p:sp>
        <p:nvSpPr>
          <p:cNvPr id="4" name="文本占位符 3"/>
          <p:cNvSpPr>
            <a:spLocks noGrp="1"/>
          </p:cNvSpPr>
          <p:nvPr>
            <p:ph type="body" idx="16388"/>
            <p:custDataLst>
              <p:tags r:id="rId3"/>
            </p:custDataLst>
          </p:nvPr>
        </p:nvSpPr>
        <p:spPr/>
        <p:txBody>
          <a:bodyPr/>
          <a:p>
            <a:pPr algn="ctr">
              <a:lnSpc>
                <a:spcPct val="109000"/>
              </a:lnSpc>
            </a:pPr>
            <a:r>
              <a:rPr lang="en-US" altLang="en-US"/>
              <a:t>01</a:t>
            </a:r>
            <a:endParaRPr lang="en-US" altLang="en-US"/>
          </a:p>
        </p:txBody>
      </p:sp>
      <p:sp>
        <p:nvSpPr>
          <p:cNvPr id="5" name="装饰  4"/>
          <p:cNvSpPr>
            <a:spLocks noGrp="1"/>
          </p:cNvSpPr>
          <p:nvPr>
            <p:ph type="body" idx="16393"/>
            <p:custDataLst>
              <p:tags r:id="rId4"/>
            </p:custDataLst>
          </p:nvPr>
        </p:nvSpPr>
        <p:spPr/>
        <p:txBody>
          <a:bodyPr/>
          <a:p>
            <a:r>
              <a:rPr lang="zh-CN" altLang="en-US"/>
              <a:t> </a:t>
            </a:r>
            <a:endParaRPr lang="zh-CN" altLang="en-US"/>
          </a:p>
        </p:txBody>
      </p:sp>
      <p:sp>
        <p:nvSpPr>
          <p:cNvPr id="6" name="文本占位符 5"/>
          <p:cNvSpPr>
            <a:spLocks noGrp="1"/>
          </p:cNvSpPr>
          <p:nvPr>
            <p:ph type="body" idx="16387"/>
            <p:custDataLst>
              <p:tags r:id="rId5"/>
            </p:custDataLst>
          </p:nvPr>
        </p:nvSpPr>
        <p:spPr/>
        <p:txBody>
          <a:bodyPr>
            <a:normAutofit/>
          </a:bodyPr>
          <a:p>
            <a:pPr algn="l">
              <a:lnSpc>
                <a:spcPct val="118000"/>
              </a:lnSpc>
            </a:pPr>
            <a:r>
              <a:rPr lang="zh-CN" altLang="en-US"/>
              <a:t>编制背景和目的</a:t>
            </a:r>
            <a:endParaRPr lang="zh-CN" altLang="en-US"/>
          </a:p>
        </p:txBody>
      </p:sp>
      <p:sp>
        <p:nvSpPr>
          <p:cNvPr id="7" name="文本占位符 6"/>
          <p:cNvSpPr>
            <a:spLocks noGrp="1"/>
          </p:cNvSpPr>
          <p:nvPr>
            <p:ph type="body" idx="16390"/>
            <p:custDataLst>
              <p:tags r:id="rId6"/>
            </p:custDataLst>
          </p:nvPr>
        </p:nvSpPr>
        <p:spPr/>
        <p:txBody>
          <a:bodyPr/>
          <a:p>
            <a:pPr algn="ctr">
              <a:lnSpc>
                <a:spcPct val="109000"/>
              </a:lnSpc>
            </a:pPr>
            <a:r>
              <a:rPr lang="en-US" altLang="en-US"/>
              <a:t>02</a:t>
            </a:r>
            <a:endParaRPr lang="en-US" altLang="en-US"/>
          </a:p>
        </p:txBody>
      </p:sp>
      <p:sp>
        <p:nvSpPr>
          <p:cNvPr id="8" name="装饰  7"/>
          <p:cNvSpPr>
            <a:spLocks noGrp="1"/>
          </p:cNvSpPr>
          <p:nvPr>
            <p:ph type="body" idx="16394"/>
            <p:custDataLst>
              <p:tags r:id="rId7"/>
            </p:custDataLst>
          </p:nvPr>
        </p:nvSpPr>
        <p:spPr/>
        <p:txBody>
          <a:bodyPr/>
          <a:p>
            <a:r>
              <a:rPr lang="zh-CN" altLang="en-US"/>
              <a:t> </a:t>
            </a:r>
            <a:endParaRPr lang="zh-CN" altLang="en-US"/>
          </a:p>
        </p:txBody>
      </p:sp>
      <p:sp>
        <p:nvSpPr>
          <p:cNvPr id="9" name="文本占位符 8"/>
          <p:cNvSpPr>
            <a:spLocks noGrp="1"/>
          </p:cNvSpPr>
          <p:nvPr>
            <p:ph type="body" idx="16389"/>
            <p:custDataLst>
              <p:tags r:id="rId8"/>
            </p:custDataLst>
          </p:nvPr>
        </p:nvSpPr>
        <p:spPr/>
        <p:txBody>
          <a:bodyPr>
            <a:normAutofit/>
          </a:bodyPr>
          <a:p>
            <a:pPr algn="l">
              <a:lnSpc>
                <a:spcPct val="118000"/>
              </a:lnSpc>
            </a:pPr>
            <a:r>
              <a:rPr lang="zh-CN" altLang="en-US"/>
              <a:t>编制依据</a:t>
            </a:r>
            <a:endParaRPr lang="zh-CN" altLang="en-US"/>
          </a:p>
        </p:txBody>
      </p:sp>
      <p:sp>
        <p:nvSpPr>
          <p:cNvPr id="10" name="文本占位符 9"/>
          <p:cNvSpPr>
            <a:spLocks noGrp="1"/>
          </p:cNvSpPr>
          <p:nvPr>
            <p:ph type="body" idx="16392"/>
            <p:custDataLst>
              <p:tags r:id="rId9"/>
            </p:custDataLst>
          </p:nvPr>
        </p:nvSpPr>
        <p:spPr/>
        <p:txBody>
          <a:bodyPr/>
          <a:p>
            <a:pPr algn="ctr">
              <a:lnSpc>
                <a:spcPct val="109000"/>
              </a:lnSpc>
            </a:pPr>
            <a:r>
              <a:rPr lang="en-US" altLang="en-US"/>
              <a:t>03</a:t>
            </a:r>
            <a:endParaRPr lang="en-US" altLang="en-US"/>
          </a:p>
        </p:txBody>
      </p:sp>
      <p:sp>
        <p:nvSpPr>
          <p:cNvPr id="11" name="装饰  0"/>
          <p:cNvSpPr>
            <a:spLocks noGrp="1"/>
          </p:cNvSpPr>
          <p:nvPr>
            <p:ph type="body" idx="16395"/>
            <p:custDataLst>
              <p:tags r:id="rId10"/>
            </p:custDataLst>
          </p:nvPr>
        </p:nvSpPr>
        <p:spPr/>
        <p:txBody>
          <a:bodyPr/>
          <a:p>
            <a:r>
              <a:rPr lang="zh-CN" altLang="en-US"/>
              <a:t> </a:t>
            </a:r>
            <a:endParaRPr lang="zh-CN" altLang="en-US"/>
          </a:p>
        </p:txBody>
      </p:sp>
      <p:sp>
        <p:nvSpPr>
          <p:cNvPr id="12" name="文本占位符 11"/>
          <p:cNvSpPr>
            <a:spLocks noGrp="1"/>
          </p:cNvSpPr>
          <p:nvPr>
            <p:ph type="body" idx="16391"/>
            <p:custDataLst>
              <p:tags r:id="rId11"/>
            </p:custDataLst>
          </p:nvPr>
        </p:nvSpPr>
        <p:spPr/>
        <p:txBody>
          <a:bodyPr>
            <a:normAutofit/>
          </a:bodyPr>
          <a:p>
            <a:pPr algn="l">
              <a:lnSpc>
                <a:spcPct val="118000"/>
              </a:lnSpc>
            </a:pPr>
            <a:r>
              <a:rPr lang="zh-CN" altLang="en-US"/>
              <a:t>主要内容</a:t>
            </a:r>
            <a:endParaRPr lang="zh-CN" altLang="en-US"/>
          </a:p>
        </p:txBody>
      </p:sp>
      <p:sp>
        <p:nvSpPr>
          <p:cNvPr id="13" name="矩形 12"/>
          <p:cNvSpPr/>
          <p:nvPr/>
        </p:nvSpPr>
        <p:spPr>
          <a:xfrm>
            <a:off x="959485" y="482600"/>
            <a:ext cx="1056640" cy="201930"/>
          </a:xfrm>
          <a:prstGeom prst="rect">
            <a:avLst/>
          </a:prstGeom>
          <a:solidFill>
            <a:srgbClr val="00592C"/>
          </a:solidFill>
          <a:ln>
            <a:solidFill>
              <a:srgbClr val="00592C"/>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ustDataLst>
      <p:tags r:id="rId1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6385"/>
            <p:custDataLst>
              <p:tags r:id="rId1"/>
            </p:custDataLst>
          </p:nvPr>
        </p:nvSpPr>
        <p:spPr/>
        <p:txBody>
          <a:bodyPr>
            <a:normAutofit/>
          </a:bodyPr>
          <a:p>
            <a:pPr algn="l">
              <a:lnSpc>
                <a:spcPct val="111000"/>
              </a:lnSpc>
            </a:pPr>
            <a:r>
              <a:rPr lang="zh-CN" altLang="en-US"/>
              <a:t>绥棱县调整砂石土资源规划</a:t>
            </a:r>
            <a:endParaRPr lang="zh-CN" altLang="en-US"/>
          </a:p>
        </p:txBody>
      </p:sp>
      <p:sp>
        <p:nvSpPr>
          <p:cNvPr id="13" name="矩形 12"/>
          <p:cNvSpPr/>
          <p:nvPr/>
        </p:nvSpPr>
        <p:spPr>
          <a:xfrm>
            <a:off x="959485" y="482600"/>
            <a:ext cx="1056640" cy="201930"/>
          </a:xfrm>
          <a:prstGeom prst="rect">
            <a:avLst/>
          </a:prstGeom>
          <a:solidFill>
            <a:srgbClr val="00592C"/>
          </a:solidFill>
          <a:ln>
            <a:solidFill>
              <a:srgbClr val="00592C"/>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3" name="内容占位符 2" descr="46201964-169b-11f1-baf1-268108059cb5"/>
          <p:cNvPicPr>
            <a:picLocks noChangeAspect="1"/>
          </p:cNvPicPr>
          <p:nvPr>
            <p:ph idx="16388"/>
            <p:custDataLst>
              <p:tags r:id="rId2"/>
            </p:custDataLst>
          </p:nvPr>
        </p:nvPicPr>
        <p:blipFill>
          <a:blip r:embed="rId3"/>
          <a:srcRect t="1992" b="1992"/>
          <a:stretch>
            <a:fillRect/>
          </a:stretch>
        </p:blipFill>
        <p:spPr>
          <a:xfrm>
            <a:off x="609600" y="609600"/>
            <a:ext cx="10972800" cy="2946400"/>
          </a:xfrm>
          <a:custGeom>
            <a:avLst/>
            <a:gdLst>
              <a:gd name="connisteX0" fmla="*/ 0 w 10972800"/>
              <a:gd name="connsiteY0" fmla="*/ 203200 h 2946400"/>
              <a:gd name="connisteX1" fmla="*/ 203200 w 10972800"/>
              <a:gd name="connsiteY1" fmla="*/ 0 h 2946400"/>
              <a:gd name="connisteX2" fmla="*/ 10769600 w 10972800"/>
              <a:gd name="connsiteY2" fmla="*/ 0 h 2946400"/>
              <a:gd name="connisteX3" fmla="*/ 10972800 w 10972800"/>
              <a:gd name="connsiteY3" fmla="*/ 203200 h 2946400"/>
              <a:gd name="connisteX4" fmla="*/ 10972800 w 10972800"/>
              <a:gd name="connsiteY4" fmla="*/ 2743200 h 2946400"/>
              <a:gd name="connisteX5" fmla="*/ 10769600 w 10972800"/>
              <a:gd name="connsiteY5" fmla="*/ 2946400 h 2946400"/>
              <a:gd name="connisteX6" fmla="*/ 203200 w 10972800"/>
              <a:gd name="connsiteY6" fmla="*/ 2946400 h 2946400"/>
              <a:gd name="connisteX7" fmla="*/ 0 w 10972800"/>
              <a:gd name="connsiteY7" fmla="*/ 2743200 h 2946400"/>
              <a:gd name="connisteX8" fmla="*/ 0 w 10972800"/>
              <a:gd name="connsiteY8" fmla="*/ 203200 h 2946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0972800" h="2946400">
                <a:moveTo>
                  <a:pt x="0" y="203200"/>
                </a:moveTo>
                <a:cubicBezTo>
                  <a:pt x="0" y="90976"/>
                  <a:pt x="90976" y="0"/>
                  <a:pt x="203200" y="0"/>
                </a:cubicBezTo>
                <a:lnTo>
                  <a:pt x="10769600" y="0"/>
                </a:lnTo>
                <a:cubicBezTo>
                  <a:pt x="10881824" y="0"/>
                  <a:pt x="10972800" y="90976"/>
                  <a:pt x="10972800" y="203200"/>
                </a:cubicBezTo>
                <a:lnTo>
                  <a:pt x="10972800" y="2743200"/>
                </a:lnTo>
                <a:cubicBezTo>
                  <a:pt x="10972800" y="2855424"/>
                  <a:pt x="10881824" y="2946400"/>
                  <a:pt x="10769600" y="2946400"/>
                </a:cubicBezTo>
                <a:lnTo>
                  <a:pt x="203200" y="2946400"/>
                </a:lnTo>
                <a:cubicBezTo>
                  <a:pt x="90976" y="2946400"/>
                  <a:pt x="0" y="2855424"/>
                  <a:pt x="0" y="2743200"/>
                </a:cubicBezTo>
                <a:lnTo>
                  <a:pt x="0" y="203200"/>
                </a:lnTo>
                <a:close/>
              </a:path>
            </a:pathLst>
          </a:custGeom>
        </p:spPr>
      </p:pic>
      <p:sp>
        <p:nvSpPr>
          <p:cNvPr id="5" name="文本占位符 4"/>
          <p:cNvSpPr>
            <a:spLocks noGrp="1"/>
          </p:cNvSpPr>
          <p:nvPr>
            <p:ph type="body" idx="16387"/>
            <p:custDataLst>
              <p:tags r:id="rId4"/>
            </p:custDataLst>
          </p:nvPr>
        </p:nvSpPr>
        <p:spPr>
          <a:xfrm>
            <a:off x="609630" y="5105922"/>
            <a:ext cx="10972800" cy="1021908"/>
          </a:xfrm>
        </p:spPr>
        <p:txBody>
          <a:bodyPr>
            <a:normAutofit lnSpcReduction="20000"/>
          </a:bodyPr>
          <a:p>
            <a:pPr algn="l">
              <a:lnSpc>
                <a:spcPct val="125000"/>
              </a:lnSpc>
            </a:pPr>
            <a:r>
              <a:rPr lang="zh-CN" altLang="en-US" sz="2000"/>
              <a:t>为保障我县重大建设项目顺利实施，依法审批和监督管理矿产资源开发利用，绥棱县自然资源局印发了《绥棱县砂石土资源开发利用专项规划（2019-2025年）区块调整方案》（以下简称《调整方案》），有关政策解读如下</a:t>
            </a:r>
            <a:endParaRPr lang="zh-CN" altLang="en-US" sz="2000"/>
          </a:p>
        </p:txBody>
      </p:sp>
    </p:spTree>
    <p:custDataLst>
      <p:tags r:id="rId5"/>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3"/>
          <p:cNvSpPr>
            <a:spLocks noGrp="1"/>
          </p:cNvSpPr>
          <p:nvPr>
            <p:ph type="title" idx="16385"/>
            <p:custDataLst>
              <p:tags r:id="rId1"/>
            </p:custDataLst>
          </p:nvPr>
        </p:nvSpPr>
        <p:spPr/>
        <p:txBody>
          <a:bodyPr>
            <a:normAutofit/>
          </a:bodyPr>
          <a:p>
            <a:r>
              <a:rPr lang="zh-CN" altLang="en-US"/>
              <a:t>编制背景和目的</a:t>
            </a:r>
            <a:endParaRPr lang="zh-CN" altLang="en-US"/>
          </a:p>
        </p:txBody>
      </p:sp>
      <p:sp>
        <p:nvSpPr>
          <p:cNvPr id="3" name="文本占位符 4"/>
          <p:cNvSpPr>
            <a:spLocks noGrp="1"/>
          </p:cNvSpPr>
          <p:nvPr>
            <p:ph type="body" idx="16386"/>
            <p:custDataLst>
              <p:tags r:id="rId2"/>
            </p:custDataLst>
          </p:nvPr>
        </p:nvSpPr>
        <p:spPr/>
        <p:txBody>
          <a:bodyPr/>
          <a:p>
            <a:r>
              <a:rPr lang="en-US" altLang="en-US"/>
              <a:t>01</a:t>
            </a:r>
            <a:endParaRPr lang="en-US" altLang="en-US"/>
          </a:p>
        </p:txBody>
      </p:sp>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6385"/>
            <p:custDataLst>
              <p:tags r:id="rId1"/>
            </p:custDataLst>
          </p:nvPr>
        </p:nvSpPr>
        <p:spPr>
          <a:xfrm>
            <a:off x="609600" y="623570"/>
            <a:ext cx="10972800" cy="609600"/>
          </a:xfrm>
        </p:spPr>
        <p:txBody>
          <a:bodyPr>
            <a:normAutofit/>
          </a:bodyPr>
          <a:p>
            <a:pPr algn="l">
              <a:lnSpc>
                <a:spcPct val="111000"/>
              </a:lnSpc>
            </a:pPr>
            <a:r>
              <a:rPr lang="zh-CN" altLang="en-US"/>
              <a:t>编制背景</a:t>
            </a:r>
            <a:endParaRPr lang="zh-CN" altLang="en-US"/>
          </a:p>
        </p:txBody>
      </p:sp>
      <p:sp>
        <p:nvSpPr>
          <p:cNvPr id="3" name="文本占位符 2"/>
          <p:cNvSpPr>
            <a:spLocks noGrp="1"/>
          </p:cNvSpPr>
          <p:nvPr>
            <p:ph type="body" idx="16386"/>
            <p:custDataLst>
              <p:tags r:id="rId2"/>
            </p:custDataLst>
          </p:nvPr>
        </p:nvSpPr>
        <p:spPr>
          <a:xfrm>
            <a:off x="6932930" y="2133600"/>
            <a:ext cx="3352800" cy="406400"/>
          </a:xfrm>
        </p:spPr>
        <p:txBody>
          <a:bodyPr>
            <a:normAutofit/>
          </a:bodyPr>
          <a:p>
            <a:pPr algn="l">
              <a:lnSpc>
                <a:spcPct val="111000"/>
              </a:lnSpc>
            </a:pPr>
            <a:r>
              <a:rPr lang="zh-CN" altLang="en-US" sz="1700"/>
              <a:t>绥棱县砂石土资源规划发布</a:t>
            </a:r>
            <a:endParaRPr lang="zh-CN" altLang="en-US" sz="1700"/>
          </a:p>
        </p:txBody>
      </p:sp>
      <p:sp>
        <p:nvSpPr>
          <p:cNvPr id="25" name="装饰  2"/>
          <p:cNvSpPr>
            <a:spLocks noGrp="1"/>
          </p:cNvSpPr>
          <p:nvPr>
            <p:custDataLst>
              <p:tags r:id="rId3"/>
            </p:custDataLst>
          </p:nvPr>
        </p:nvSpPr>
        <p:spPr>
          <a:xfrm>
            <a:off x="4648200" y="609600"/>
            <a:ext cx="6934200" cy="5638800"/>
          </a:xfrm>
          <a:custGeom>
            <a:avLst/>
            <a:gdLst>
              <a:gd name="connisteX0" fmla="*/ 0 w 6934200"/>
              <a:gd name="connsiteY0" fmla="*/ 203200 h 5638800"/>
              <a:gd name="connisteX1" fmla="*/ 203200 w 6934200"/>
              <a:gd name="connsiteY1" fmla="*/ 0 h 5638800"/>
              <a:gd name="connisteX2" fmla="*/ 6731000 w 6934200"/>
              <a:gd name="connsiteY2" fmla="*/ 0 h 5638800"/>
              <a:gd name="connisteX3" fmla="*/ 6934200 w 6934200"/>
              <a:gd name="connsiteY3" fmla="*/ 203200 h 5638800"/>
              <a:gd name="connisteX4" fmla="*/ 6934200 w 6934200"/>
              <a:gd name="connsiteY4" fmla="*/ 5435600 h 5638800"/>
              <a:gd name="connisteX5" fmla="*/ 6731000 w 6934200"/>
              <a:gd name="connsiteY5" fmla="*/ 5638800 h 5638800"/>
              <a:gd name="connisteX6" fmla="*/ 203200 w 6934200"/>
              <a:gd name="connsiteY6" fmla="*/ 5638800 h 5638800"/>
              <a:gd name="connisteX7" fmla="*/ 0 w 6934200"/>
              <a:gd name="connsiteY7" fmla="*/ 5435600 h 5638800"/>
              <a:gd name="connisteX8" fmla="*/ 0 w 6934200"/>
              <a:gd name="connsiteY8" fmla="*/ 203200 h 5638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6934200" h="5638800">
                <a:moveTo>
                  <a:pt x="0" y="203200"/>
                </a:moveTo>
                <a:cubicBezTo>
                  <a:pt x="0" y="90976"/>
                  <a:pt x="90976" y="0"/>
                  <a:pt x="203200" y="0"/>
                </a:cubicBezTo>
                <a:lnTo>
                  <a:pt x="6731000" y="0"/>
                </a:lnTo>
                <a:cubicBezTo>
                  <a:pt x="6843224" y="0"/>
                  <a:pt x="6934200" y="90976"/>
                  <a:pt x="6934200" y="203200"/>
                </a:cubicBezTo>
                <a:lnTo>
                  <a:pt x="6934200" y="5435600"/>
                </a:lnTo>
                <a:cubicBezTo>
                  <a:pt x="6934200" y="5547824"/>
                  <a:pt x="6843224" y="5638800"/>
                  <a:pt x="6731000" y="5638800"/>
                </a:cubicBezTo>
                <a:lnTo>
                  <a:pt x="203200" y="5638800"/>
                </a:lnTo>
                <a:cubicBezTo>
                  <a:pt x="90976" y="5638800"/>
                  <a:pt x="0" y="5547824"/>
                  <a:pt x="0" y="5435600"/>
                </a:cubicBezTo>
                <a:lnTo>
                  <a:pt x="0" y="203200"/>
                </a:lnTo>
                <a:close/>
              </a:path>
            </a:pathLst>
          </a:custGeom>
          <a:gradFill>
            <a:gsLst>
              <a:gs pos="0">
                <a:schemeClr val="accent1">
                  <a:lumMod val="50000"/>
                </a:schemeClr>
              </a:gs>
              <a:gs pos="100000">
                <a:schemeClr val="accent1">
                  <a:lumMod val="50000"/>
                </a:schemeClr>
              </a:gs>
            </a:gsLst>
            <a:lin ang="5400000"/>
          </a:gradFill>
          <a:ln>
            <a:solidFill>
              <a:prstClr val="black">
                <a:alpha val="0"/>
              </a:prstClr>
            </a:solidFill>
            <a:prstDash val="solid"/>
          </a:ln>
        </p:spPr>
        <p:txBody>
          <a:bodyPr vert="horz" lIns="91440" tIns="45720" rIns="91440" bIns="45720" rtlCol="0">
            <a:noAutofit/>
          </a:bodyPr>
          <a:lstStyle>
            <a:lvl1pPr marL="228600" indent="0" algn="l" defTabSz="914400" rtl="0" eaLnBrk="1" latinLnBrk="0" hangingPunct="1">
              <a:lnSpc>
                <a:spcPct val="130000"/>
              </a:lnSpc>
              <a:spcBef>
                <a:spcPts val="1000"/>
              </a:spcBef>
              <a:buFont typeface="Arial" panose="020B0604020202020204" pitchFamily="34" charset="0"/>
              <a:buNone/>
              <a:defRPr sz="2400" kern="1200" spc="0">
                <a:solidFill>
                  <a:schemeClr val="tx1"/>
                </a:solidFill>
                <a:latin typeface="+mn-lt"/>
                <a:ea typeface="+mn-ea"/>
                <a:cs typeface="+mn-cs"/>
              </a:defRPr>
            </a:lvl1pPr>
            <a:lvl2pPr marL="685800" indent="0" algn="l" defTabSz="914400" rtl="0" eaLnBrk="1" latinLnBrk="0" hangingPunct="1">
              <a:lnSpc>
                <a:spcPct val="130000"/>
              </a:lnSpc>
              <a:spcBef>
                <a:spcPts val="500"/>
              </a:spcBef>
              <a:buFont typeface="Arial" panose="020B0604020202020204" pitchFamily="34" charset="0"/>
              <a:buNone/>
              <a:defRPr sz="2000" kern="1200" spc="0">
                <a:solidFill>
                  <a:schemeClr val="tx1"/>
                </a:solidFill>
                <a:latin typeface="+mn-lt"/>
                <a:ea typeface="+mn-ea"/>
                <a:cs typeface="+mn-cs"/>
              </a:defRPr>
            </a:lvl2pPr>
            <a:lvl3pPr marL="1143000" indent="0" algn="l" defTabSz="914400" rtl="0" eaLnBrk="1" latinLnBrk="0" hangingPunct="1">
              <a:lnSpc>
                <a:spcPct val="130000"/>
              </a:lnSpc>
              <a:spcBef>
                <a:spcPts val="500"/>
              </a:spcBef>
              <a:buFont typeface="Arial" panose="020B0604020202020204" pitchFamily="34" charset="0"/>
              <a:buNone/>
              <a:defRPr sz="1800" kern="1200" spc="0">
                <a:solidFill>
                  <a:schemeClr val="tx1"/>
                </a:solidFill>
                <a:latin typeface="+mn-lt"/>
                <a:ea typeface="+mn-ea"/>
                <a:cs typeface="+mn-cs"/>
              </a:defRPr>
            </a:lvl3pPr>
            <a:lvl4pPr marL="1600200" indent="0" algn="l" defTabSz="914400" rtl="0" eaLnBrk="1" latinLnBrk="0" hangingPunct="1">
              <a:lnSpc>
                <a:spcPct val="130000"/>
              </a:lnSpc>
              <a:spcBef>
                <a:spcPts val="500"/>
              </a:spcBef>
              <a:buFont typeface="Arial" panose="020B0604020202020204" pitchFamily="34" charset="0"/>
              <a:buNone/>
              <a:defRPr sz="1800" kern="1200" spc="0">
                <a:solidFill>
                  <a:schemeClr val="tx1"/>
                </a:solidFill>
                <a:latin typeface="+mn-lt"/>
                <a:ea typeface="+mn-ea"/>
                <a:cs typeface="+mn-cs"/>
              </a:defRPr>
            </a:lvl4pPr>
            <a:lvl5pPr marL="0" indent="0" algn="l" defTabSz="914400" rtl="0" eaLnBrk="1" latinLnBrk="0" hangingPunct="1">
              <a:lnSpc>
                <a:spcPct val="130000"/>
              </a:lnSpc>
              <a:spcBef>
                <a:spcPts val="500"/>
              </a:spcBef>
              <a:buFont typeface="Arial" panose="020B0604020202020204" pitchFamily="34" charset="0"/>
              <a:buNone/>
              <a:defRPr sz="1800" kern="1200" spc="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a:t> </a:t>
            </a:r>
            <a:endParaRPr lang="zh-CN" altLang="en-US"/>
          </a:p>
        </p:txBody>
      </p:sp>
      <p:sp>
        <p:nvSpPr>
          <p:cNvPr id="4" name="文本占位符 3"/>
          <p:cNvSpPr>
            <a:spLocks noGrp="1"/>
          </p:cNvSpPr>
          <p:nvPr>
            <p:ph type="body" idx="16387"/>
            <p:custDataLst>
              <p:tags r:id="rId4"/>
            </p:custDataLst>
          </p:nvPr>
        </p:nvSpPr>
        <p:spPr>
          <a:xfrm>
            <a:off x="5815330" y="1690370"/>
            <a:ext cx="4857115" cy="3822700"/>
          </a:xfrm>
        </p:spPr>
        <p:txBody>
          <a:bodyPr>
            <a:noAutofit/>
          </a:bodyPr>
          <a:p>
            <a:pPr algn="l" fontAlgn="auto">
              <a:lnSpc>
                <a:spcPct val="125000"/>
              </a:lnSpc>
              <a:spcBef>
                <a:spcPts val="1200"/>
              </a:spcBef>
              <a:spcAft>
                <a:spcPts val="600"/>
              </a:spcAft>
            </a:pPr>
            <a:r>
              <a:rPr lang="zh-CN" altLang="en-US" sz="2400"/>
              <a:t>《绥棱县砂石土资源开发利用专项规划（2019-2025年）》（以下简称《专项规划》）于2020年4月经绥棱县人民政府发布实施。</a:t>
            </a:r>
            <a:endParaRPr lang="zh-CN" altLang="en-US" sz="2400"/>
          </a:p>
          <a:p>
            <a:pPr algn="l" fontAlgn="auto">
              <a:lnSpc>
                <a:spcPct val="125000"/>
              </a:lnSpc>
              <a:spcBef>
                <a:spcPts val="1200"/>
              </a:spcBef>
              <a:spcAft>
                <a:spcPts val="600"/>
              </a:spcAft>
            </a:pPr>
            <a:r>
              <a:rPr lang="zh-CN" altLang="en-US" sz="2400"/>
              <a:t>《专项规划》设置砂石土资源开采规划区块1个，开采矿种砖瓦用陶瓷土，位于四海店镇</a:t>
            </a:r>
            <a:endParaRPr lang="zh-CN" altLang="en-US" sz="2400"/>
          </a:p>
        </p:txBody>
      </p:sp>
      <p:sp>
        <p:nvSpPr>
          <p:cNvPr id="16" name="矩形 15"/>
          <p:cNvSpPr/>
          <p:nvPr/>
        </p:nvSpPr>
        <p:spPr>
          <a:xfrm>
            <a:off x="959485" y="482600"/>
            <a:ext cx="1056640" cy="201930"/>
          </a:xfrm>
          <a:prstGeom prst="rect">
            <a:avLst/>
          </a:prstGeom>
          <a:solidFill>
            <a:srgbClr val="00592C"/>
          </a:solidFill>
          <a:ln>
            <a:solidFill>
              <a:srgbClr val="00592C"/>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ustDataLst>
      <p:tags r:id="rId5"/>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装饰  2"/>
          <p:cNvSpPr>
            <a:spLocks noGrp="1"/>
          </p:cNvSpPr>
          <p:nvPr>
            <p:custDataLst>
              <p:tags r:id="rId1"/>
            </p:custDataLst>
          </p:nvPr>
        </p:nvSpPr>
        <p:spPr>
          <a:xfrm>
            <a:off x="342265" y="1616710"/>
            <a:ext cx="11548745" cy="2566670"/>
          </a:xfrm>
          <a:custGeom>
            <a:avLst/>
            <a:gdLst>
              <a:gd name="connisteX0" fmla="*/ 0 w 6934200"/>
              <a:gd name="connsiteY0" fmla="*/ 203200 h 5638800"/>
              <a:gd name="connisteX1" fmla="*/ 203200 w 6934200"/>
              <a:gd name="connsiteY1" fmla="*/ 0 h 5638800"/>
              <a:gd name="connisteX2" fmla="*/ 6731000 w 6934200"/>
              <a:gd name="connsiteY2" fmla="*/ 0 h 5638800"/>
              <a:gd name="connisteX3" fmla="*/ 6934200 w 6934200"/>
              <a:gd name="connsiteY3" fmla="*/ 203200 h 5638800"/>
              <a:gd name="connisteX4" fmla="*/ 6934200 w 6934200"/>
              <a:gd name="connsiteY4" fmla="*/ 5435600 h 5638800"/>
              <a:gd name="connisteX5" fmla="*/ 6731000 w 6934200"/>
              <a:gd name="connsiteY5" fmla="*/ 5638800 h 5638800"/>
              <a:gd name="connisteX6" fmla="*/ 203200 w 6934200"/>
              <a:gd name="connsiteY6" fmla="*/ 5638800 h 5638800"/>
              <a:gd name="connisteX7" fmla="*/ 0 w 6934200"/>
              <a:gd name="connsiteY7" fmla="*/ 5435600 h 5638800"/>
              <a:gd name="connisteX8" fmla="*/ 0 w 6934200"/>
              <a:gd name="connsiteY8" fmla="*/ 203200 h 5638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6934200" h="5638800">
                <a:moveTo>
                  <a:pt x="0" y="203200"/>
                </a:moveTo>
                <a:cubicBezTo>
                  <a:pt x="0" y="90976"/>
                  <a:pt x="90976" y="0"/>
                  <a:pt x="203200" y="0"/>
                </a:cubicBezTo>
                <a:lnTo>
                  <a:pt x="6731000" y="0"/>
                </a:lnTo>
                <a:cubicBezTo>
                  <a:pt x="6843224" y="0"/>
                  <a:pt x="6934200" y="90976"/>
                  <a:pt x="6934200" y="203200"/>
                </a:cubicBezTo>
                <a:lnTo>
                  <a:pt x="6934200" y="5435600"/>
                </a:lnTo>
                <a:cubicBezTo>
                  <a:pt x="6934200" y="5547824"/>
                  <a:pt x="6843224" y="5638800"/>
                  <a:pt x="6731000" y="5638800"/>
                </a:cubicBezTo>
                <a:lnTo>
                  <a:pt x="203200" y="5638800"/>
                </a:lnTo>
                <a:cubicBezTo>
                  <a:pt x="90976" y="5638800"/>
                  <a:pt x="0" y="5547824"/>
                  <a:pt x="0" y="5435600"/>
                </a:cubicBezTo>
                <a:lnTo>
                  <a:pt x="0" y="203200"/>
                </a:lnTo>
                <a:close/>
              </a:path>
            </a:pathLst>
          </a:custGeom>
          <a:gradFill>
            <a:gsLst>
              <a:gs pos="0">
                <a:schemeClr val="accent1">
                  <a:lumMod val="50000"/>
                </a:schemeClr>
              </a:gs>
              <a:gs pos="100000">
                <a:schemeClr val="accent1">
                  <a:lumMod val="50000"/>
                </a:schemeClr>
              </a:gs>
            </a:gsLst>
            <a:lin ang="5400000"/>
          </a:gradFill>
          <a:ln>
            <a:solidFill>
              <a:prstClr val="black">
                <a:alpha val="0"/>
              </a:prstClr>
            </a:solidFill>
            <a:prstDash val="solid"/>
          </a:ln>
        </p:spPr>
        <p:txBody>
          <a:bodyPr vert="horz" lIns="91440" tIns="45720" rIns="91440" bIns="45720" rtlCol="0">
            <a:noAutofit/>
          </a:bodyPr>
          <a:lstStyle>
            <a:lvl1pPr marL="228600" indent="0" algn="l" defTabSz="914400" rtl="0" eaLnBrk="1" latinLnBrk="0" hangingPunct="1">
              <a:lnSpc>
                <a:spcPct val="130000"/>
              </a:lnSpc>
              <a:spcBef>
                <a:spcPts val="1000"/>
              </a:spcBef>
              <a:buFont typeface="Arial" panose="020B0604020202020204" pitchFamily="34" charset="0"/>
              <a:buNone/>
              <a:defRPr sz="2400" kern="1200" spc="0">
                <a:solidFill>
                  <a:schemeClr val="tx1"/>
                </a:solidFill>
                <a:latin typeface="+mn-lt"/>
                <a:ea typeface="+mn-ea"/>
                <a:cs typeface="+mn-cs"/>
              </a:defRPr>
            </a:lvl1pPr>
            <a:lvl2pPr marL="685800" indent="0" algn="l" defTabSz="914400" rtl="0" eaLnBrk="1" latinLnBrk="0" hangingPunct="1">
              <a:lnSpc>
                <a:spcPct val="130000"/>
              </a:lnSpc>
              <a:spcBef>
                <a:spcPts val="500"/>
              </a:spcBef>
              <a:buFont typeface="Arial" panose="020B0604020202020204" pitchFamily="34" charset="0"/>
              <a:buNone/>
              <a:defRPr sz="2000" kern="1200" spc="0">
                <a:solidFill>
                  <a:schemeClr val="tx1"/>
                </a:solidFill>
                <a:latin typeface="+mn-lt"/>
                <a:ea typeface="+mn-ea"/>
                <a:cs typeface="+mn-cs"/>
              </a:defRPr>
            </a:lvl2pPr>
            <a:lvl3pPr marL="1143000" indent="0" algn="l" defTabSz="914400" rtl="0" eaLnBrk="1" latinLnBrk="0" hangingPunct="1">
              <a:lnSpc>
                <a:spcPct val="130000"/>
              </a:lnSpc>
              <a:spcBef>
                <a:spcPts val="500"/>
              </a:spcBef>
              <a:buFont typeface="Arial" panose="020B0604020202020204" pitchFamily="34" charset="0"/>
              <a:buNone/>
              <a:defRPr sz="1800" kern="1200" spc="0">
                <a:solidFill>
                  <a:schemeClr val="tx1"/>
                </a:solidFill>
                <a:latin typeface="+mn-lt"/>
                <a:ea typeface="+mn-ea"/>
                <a:cs typeface="+mn-cs"/>
              </a:defRPr>
            </a:lvl3pPr>
            <a:lvl4pPr marL="1600200" indent="0" algn="l" defTabSz="914400" rtl="0" eaLnBrk="1" latinLnBrk="0" hangingPunct="1">
              <a:lnSpc>
                <a:spcPct val="130000"/>
              </a:lnSpc>
              <a:spcBef>
                <a:spcPts val="500"/>
              </a:spcBef>
              <a:buFont typeface="Arial" panose="020B0604020202020204" pitchFamily="34" charset="0"/>
              <a:buNone/>
              <a:defRPr sz="1800" kern="1200" spc="0">
                <a:solidFill>
                  <a:schemeClr val="tx1"/>
                </a:solidFill>
                <a:latin typeface="+mn-lt"/>
                <a:ea typeface="+mn-ea"/>
                <a:cs typeface="+mn-cs"/>
              </a:defRPr>
            </a:lvl4pPr>
            <a:lvl5pPr marL="0" indent="0" algn="l" defTabSz="914400" rtl="0" eaLnBrk="1" latinLnBrk="0" hangingPunct="1">
              <a:lnSpc>
                <a:spcPct val="130000"/>
              </a:lnSpc>
              <a:spcBef>
                <a:spcPts val="500"/>
              </a:spcBef>
              <a:buFont typeface="Arial" panose="020B0604020202020204" pitchFamily="34" charset="0"/>
              <a:buNone/>
              <a:defRPr sz="1800" kern="1200" spc="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a:t> </a:t>
            </a:r>
            <a:endParaRPr lang="zh-CN" altLang="en-US"/>
          </a:p>
        </p:txBody>
      </p:sp>
      <p:sp>
        <p:nvSpPr>
          <p:cNvPr id="2" name="标题 1"/>
          <p:cNvSpPr>
            <a:spLocks noGrp="1"/>
          </p:cNvSpPr>
          <p:nvPr>
            <p:ph type="ctrTitle" idx="16385"/>
            <p:custDataLst>
              <p:tags r:id="rId2"/>
            </p:custDataLst>
          </p:nvPr>
        </p:nvSpPr>
        <p:spPr>
          <a:xfrm>
            <a:off x="609600" y="623570"/>
            <a:ext cx="10972800" cy="609600"/>
          </a:xfrm>
        </p:spPr>
        <p:txBody>
          <a:bodyPr>
            <a:normAutofit/>
          </a:bodyPr>
          <a:p>
            <a:pPr algn="l">
              <a:lnSpc>
                <a:spcPct val="111000"/>
              </a:lnSpc>
            </a:pPr>
            <a:r>
              <a:rPr lang="zh-CN" altLang="en-US"/>
              <a:t>编制背景和目的</a:t>
            </a:r>
            <a:endParaRPr lang="zh-CN" altLang="en-US"/>
          </a:p>
        </p:txBody>
      </p:sp>
      <p:sp>
        <p:nvSpPr>
          <p:cNvPr id="25" name="装饰  2"/>
          <p:cNvSpPr>
            <a:spLocks noGrp="1"/>
          </p:cNvSpPr>
          <p:nvPr>
            <p:custDataLst>
              <p:tags r:id="rId3"/>
            </p:custDataLst>
          </p:nvPr>
        </p:nvSpPr>
        <p:spPr>
          <a:xfrm>
            <a:off x="3743325" y="4472940"/>
            <a:ext cx="4433570" cy="2077085"/>
          </a:xfrm>
          <a:custGeom>
            <a:avLst/>
            <a:gdLst>
              <a:gd name="connisteX0" fmla="*/ 0 w 6934200"/>
              <a:gd name="connsiteY0" fmla="*/ 203200 h 5638800"/>
              <a:gd name="connisteX1" fmla="*/ 203200 w 6934200"/>
              <a:gd name="connsiteY1" fmla="*/ 0 h 5638800"/>
              <a:gd name="connisteX2" fmla="*/ 6731000 w 6934200"/>
              <a:gd name="connsiteY2" fmla="*/ 0 h 5638800"/>
              <a:gd name="connisteX3" fmla="*/ 6934200 w 6934200"/>
              <a:gd name="connsiteY3" fmla="*/ 203200 h 5638800"/>
              <a:gd name="connisteX4" fmla="*/ 6934200 w 6934200"/>
              <a:gd name="connsiteY4" fmla="*/ 5435600 h 5638800"/>
              <a:gd name="connisteX5" fmla="*/ 6731000 w 6934200"/>
              <a:gd name="connsiteY5" fmla="*/ 5638800 h 5638800"/>
              <a:gd name="connisteX6" fmla="*/ 203200 w 6934200"/>
              <a:gd name="connsiteY6" fmla="*/ 5638800 h 5638800"/>
              <a:gd name="connisteX7" fmla="*/ 0 w 6934200"/>
              <a:gd name="connsiteY7" fmla="*/ 5435600 h 5638800"/>
              <a:gd name="connisteX8" fmla="*/ 0 w 6934200"/>
              <a:gd name="connsiteY8" fmla="*/ 203200 h 5638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6934200" h="5638800">
                <a:moveTo>
                  <a:pt x="0" y="203200"/>
                </a:moveTo>
                <a:cubicBezTo>
                  <a:pt x="0" y="90976"/>
                  <a:pt x="90976" y="0"/>
                  <a:pt x="203200" y="0"/>
                </a:cubicBezTo>
                <a:lnTo>
                  <a:pt x="6731000" y="0"/>
                </a:lnTo>
                <a:cubicBezTo>
                  <a:pt x="6843224" y="0"/>
                  <a:pt x="6934200" y="90976"/>
                  <a:pt x="6934200" y="203200"/>
                </a:cubicBezTo>
                <a:lnTo>
                  <a:pt x="6934200" y="5435600"/>
                </a:lnTo>
                <a:cubicBezTo>
                  <a:pt x="6934200" y="5547824"/>
                  <a:pt x="6843224" y="5638800"/>
                  <a:pt x="6731000" y="5638800"/>
                </a:cubicBezTo>
                <a:lnTo>
                  <a:pt x="203200" y="5638800"/>
                </a:lnTo>
                <a:cubicBezTo>
                  <a:pt x="90976" y="5638800"/>
                  <a:pt x="0" y="5547824"/>
                  <a:pt x="0" y="5435600"/>
                </a:cubicBezTo>
                <a:lnTo>
                  <a:pt x="0" y="203200"/>
                </a:lnTo>
                <a:close/>
              </a:path>
            </a:pathLst>
          </a:custGeom>
          <a:gradFill>
            <a:gsLst>
              <a:gs pos="0">
                <a:schemeClr val="accent1">
                  <a:lumMod val="50000"/>
                </a:schemeClr>
              </a:gs>
              <a:gs pos="100000">
                <a:schemeClr val="accent1">
                  <a:lumMod val="50000"/>
                </a:schemeClr>
              </a:gs>
            </a:gsLst>
            <a:lin ang="5400000"/>
          </a:gradFill>
          <a:ln>
            <a:solidFill>
              <a:prstClr val="black">
                <a:alpha val="0"/>
              </a:prstClr>
            </a:solidFill>
            <a:prstDash val="solid"/>
          </a:ln>
        </p:spPr>
        <p:txBody>
          <a:bodyPr vert="horz" lIns="91440" tIns="45720" rIns="91440" bIns="45720" rtlCol="0">
            <a:noAutofit/>
          </a:bodyPr>
          <a:lstStyle>
            <a:lvl1pPr marL="228600" indent="0" algn="l" defTabSz="914400" rtl="0" eaLnBrk="1" latinLnBrk="0" hangingPunct="1">
              <a:lnSpc>
                <a:spcPct val="130000"/>
              </a:lnSpc>
              <a:spcBef>
                <a:spcPts val="1000"/>
              </a:spcBef>
              <a:buFont typeface="Arial" panose="020B0604020202020204" pitchFamily="34" charset="0"/>
              <a:buNone/>
              <a:defRPr sz="2400" kern="1200" spc="0">
                <a:solidFill>
                  <a:schemeClr val="tx1"/>
                </a:solidFill>
                <a:latin typeface="+mn-lt"/>
                <a:ea typeface="+mn-ea"/>
                <a:cs typeface="+mn-cs"/>
              </a:defRPr>
            </a:lvl1pPr>
            <a:lvl2pPr marL="685800" indent="0" algn="l" defTabSz="914400" rtl="0" eaLnBrk="1" latinLnBrk="0" hangingPunct="1">
              <a:lnSpc>
                <a:spcPct val="130000"/>
              </a:lnSpc>
              <a:spcBef>
                <a:spcPts val="500"/>
              </a:spcBef>
              <a:buFont typeface="Arial" panose="020B0604020202020204" pitchFamily="34" charset="0"/>
              <a:buNone/>
              <a:defRPr sz="2000" kern="1200" spc="0">
                <a:solidFill>
                  <a:schemeClr val="tx1"/>
                </a:solidFill>
                <a:latin typeface="+mn-lt"/>
                <a:ea typeface="+mn-ea"/>
                <a:cs typeface="+mn-cs"/>
              </a:defRPr>
            </a:lvl2pPr>
            <a:lvl3pPr marL="1143000" indent="0" algn="l" defTabSz="914400" rtl="0" eaLnBrk="1" latinLnBrk="0" hangingPunct="1">
              <a:lnSpc>
                <a:spcPct val="130000"/>
              </a:lnSpc>
              <a:spcBef>
                <a:spcPts val="500"/>
              </a:spcBef>
              <a:buFont typeface="Arial" panose="020B0604020202020204" pitchFamily="34" charset="0"/>
              <a:buNone/>
              <a:defRPr sz="1800" kern="1200" spc="0">
                <a:solidFill>
                  <a:schemeClr val="tx1"/>
                </a:solidFill>
                <a:latin typeface="+mn-lt"/>
                <a:ea typeface="+mn-ea"/>
                <a:cs typeface="+mn-cs"/>
              </a:defRPr>
            </a:lvl3pPr>
            <a:lvl4pPr marL="1600200" indent="0" algn="l" defTabSz="914400" rtl="0" eaLnBrk="1" latinLnBrk="0" hangingPunct="1">
              <a:lnSpc>
                <a:spcPct val="130000"/>
              </a:lnSpc>
              <a:spcBef>
                <a:spcPts val="500"/>
              </a:spcBef>
              <a:buFont typeface="Arial" panose="020B0604020202020204" pitchFamily="34" charset="0"/>
              <a:buNone/>
              <a:defRPr sz="1800" kern="1200" spc="0">
                <a:solidFill>
                  <a:schemeClr val="tx1"/>
                </a:solidFill>
                <a:latin typeface="+mn-lt"/>
                <a:ea typeface="+mn-ea"/>
                <a:cs typeface="+mn-cs"/>
              </a:defRPr>
            </a:lvl4pPr>
            <a:lvl5pPr marL="0" indent="0" algn="l" defTabSz="914400" rtl="0" eaLnBrk="1" latinLnBrk="0" hangingPunct="1">
              <a:lnSpc>
                <a:spcPct val="130000"/>
              </a:lnSpc>
              <a:spcBef>
                <a:spcPts val="500"/>
              </a:spcBef>
              <a:buFont typeface="Arial" panose="020B0604020202020204" pitchFamily="34" charset="0"/>
              <a:buNone/>
              <a:defRPr sz="1800" kern="1200" spc="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a:t> </a:t>
            </a:r>
            <a:endParaRPr lang="zh-CN" altLang="en-US"/>
          </a:p>
        </p:txBody>
      </p:sp>
      <p:sp>
        <p:nvSpPr>
          <p:cNvPr id="5" name="文本占位符 4"/>
          <p:cNvSpPr>
            <a:spLocks noGrp="1"/>
          </p:cNvSpPr>
          <p:nvPr>
            <p:ph type="body" idx="16388"/>
            <p:custDataLst>
              <p:tags r:id="rId4"/>
            </p:custDataLst>
          </p:nvPr>
        </p:nvSpPr>
        <p:spPr>
          <a:xfrm>
            <a:off x="609600" y="1854835"/>
            <a:ext cx="3352800" cy="406400"/>
          </a:xfrm>
        </p:spPr>
        <p:txBody>
          <a:bodyPr>
            <a:normAutofit/>
          </a:bodyPr>
          <a:p>
            <a:pPr algn="l">
              <a:lnSpc>
                <a:spcPct val="111000"/>
              </a:lnSpc>
            </a:pPr>
            <a:r>
              <a:rPr lang="zh-CN" altLang="en-US" sz="1700"/>
              <a:t>两公路项目进展顺利</a:t>
            </a:r>
            <a:endParaRPr lang="zh-CN" altLang="en-US" sz="1700"/>
          </a:p>
        </p:txBody>
      </p:sp>
      <p:sp>
        <p:nvSpPr>
          <p:cNvPr id="6" name="文本占位符 5"/>
          <p:cNvSpPr>
            <a:spLocks noGrp="1"/>
          </p:cNvSpPr>
          <p:nvPr>
            <p:ph type="body" idx="16389"/>
            <p:custDataLst>
              <p:tags r:id="rId5"/>
            </p:custDataLst>
          </p:nvPr>
        </p:nvSpPr>
        <p:spPr>
          <a:xfrm>
            <a:off x="609600" y="2413635"/>
            <a:ext cx="3352800" cy="1524000"/>
          </a:xfrm>
        </p:spPr>
        <p:txBody>
          <a:bodyPr>
            <a:normAutofit fontScale="80000"/>
          </a:bodyPr>
          <a:p>
            <a:pPr algn="l">
              <a:lnSpc>
                <a:spcPct val="125000"/>
              </a:lnSpc>
            </a:pPr>
            <a:r>
              <a:rPr lang="zh-CN" altLang="en-US"/>
              <a:t>当前，我县正处于重点公路建设项目实施的关键阶段。省道绥棱至拉哈公路绥棱至四海店段改扩建工程项目现已进入全面施工阶段；国道萝北至额布都格公路乌伊岭绥棱界至绥棱海伦界段改扩建工程项目已获省交通运输厅批准，正在开展项目前期工作</a:t>
            </a:r>
            <a:endParaRPr lang="zh-CN" altLang="en-US"/>
          </a:p>
        </p:txBody>
      </p:sp>
      <p:sp>
        <p:nvSpPr>
          <p:cNvPr id="7" name="文本占位符 6"/>
          <p:cNvSpPr>
            <a:spLocks noGrp="1"/>
          </p:cNvSpPr>
          <p:nvPr>
            <p:ph type="body" idx="16390"/>
            <p:custDataLst>
              <p:tags r:id="rId6"/>
            </p:custDataLst>
          </p:nvPr>
        </p:nvSpPr>
        <p:spPr>
          <a:xfrm>
            <a:off x="4446270" y="1854835"/>
            <a:ext cx="3352800" cy="406400"/>
          </a:xfrm>
        </p:spPr>
        <p:txBody>
          <a:bodyPr>
            <a:normAutofit fontScale="70000"/>
          </a:bodyPr>
          <a:p>
            <a:pPr algn="l">
              <a:lnSpc>
                <a:spcPct val="111000"/>
              </a:lnSpc>
            </a:pPr>
            <a:r>
              <a:rPr lang="zh-CN" altLang="en-US"/>
              <a:t>增加砂石土资源开采规划促发展</a:t>
            </a:r>
            <a:endParaRPr lang="zh-CN" altLang="en-US"/>
          </a:p>
        </p:txBody>
      </p:sp>
      <p:sp>
        <p:nvSpPr>
          <p:cNvPr id="8" name="文本占位符 7"/>
          <p:cNvSpPr>
            <a:spLocks noGrp="1"/>
          </p:cNvSpPr>
          <p:nvPr>
            <p:ph type="body" idx="16391"/>
            <p:custDataLst>
              <p:tags r:id="rId7"/>
            </p:custDataLst>
          </p:nvPr>
        </p:nvSpPr>
        <p:spPr>
          <a:xfrm>
            <a:off x="4446270" y="2413635"/>
            <a:ext cx="3352800" cy="1524000"/>
          </a:xfrm>
        </p:spPr>
        <p:txBody>
          <a:bodyPr>
            <a:normAutofit/>
          </a:bodyPr>
          <a:p>
            <a:pPr algn="l">
              <a:lnSpc>
                <a:spcPct val="125000"/>
              </a:lnSpc>
            </a:pPr>
            <a:r>
              <a:rPr lang="zh-CN" altLang="en-US" sz="1300"/>
              <a:t>建设项目砂石土需求量大，全县现有砂石土资源开发利用规模难以满足建设需求，为保障重大建设项目用料需求、科学合理开发利用砂石土资源、促进地方社会经济发展，急需增加砂石土资源开采规划区块</a:t>
            </a:r>
            <a:endParaRPr lang="zh-CN" altLang="en-US" sz="1300"/>
          </a:p>
        </p:txBody>
      </p:sp>
      <p:sp>
        <p:nvSpPr>
          <p:cNvPr id="9" name="文本占位符 8"/>
          <p:cNvSpPr>
            <a:spLocks noGrp="1"/>
          </p:cNvSpPr>
          <p:nvPr>
            <p:ph type="body" idx="16392"/>
            <p:custDataLst>
              <p:tags r:id="rId8"/>
            </p:custDataLst>
          </p:nvPr>
        </p:nvSpPr>
        <p:spPr>
          <a:xfrm>
            <a:off x="8323580" y="1854835"/>
            <a:ext cx="3352800" cy="406400"/>
          </a:xfrm>
        </p:spPr>
        <p:txBody>
          <a:bodyPr>
            <a:normAutofit/>
          </a:bodyPr>
          <a:p>
            <a:pPr algn="l">
              <a:lnSpc>
                <a:spcPct val="111000"/>
              </a:lnSpc>
            </a:pPr>
            <a:r>
              <a:rPr lang="zh-CN" altLang="en-US" sz="1700"/>
              <a:t>绥棱县规划新设砂石土开采区</a:t>
            </a:r>
            <a:endParaRPr lang="zh-CN" altLang="en-US" sz="1700"/>
          </a:p>
        </p:txBody>
      </p:sp>
      <p:sp>
        <p:nvSpPr>
          <p:cNvPr id="10" name="文本占位符 9"/>
          <p:cNvSpPr>
            <a:spLocks noGrp="1"/>
          </p:cNvSpPr>
          <p:nvPr>
            <p:ph type="body" idx="16393"/>
            <p:custDataLst>
              <p:tags r:id="rId9"/>
            </p:custDataLst>
          </p:nvPr>
        </p:nvSpPr>
        <p:spPr>
          <a:xfrm>
            <a:off x="8323580" y="2413635"/>
            <a:ext cx="3352800" cy="1524000"/>
          </a:xfrm>
        </p:spPr>
        <p:txBody>
          <a:bodyPr>
            <a:normAutofit/>
          </a:bodyPr>
          <a:p>
            <a:pPr algn="l">
              <a:lnSpc>
                <a:spcPct val="125000"/>
              </a:lnSpc>
            </a:pPr>
            <a:r>
              <a:rPr lang="zh-CN" altLang="en-US" sz="1300"/>
              <a:t>绥棱县自然资源局根据现有地质勘查成果，经过对区域地质、矿产资料的进一步收集与分析，综合考虑地理位置、矿石类型、安全生产、环境影响等因素，计划新设建筑用砂石土资源开采规划区块3个</a:t>
            </a:r>
            <a:endParaRPr lang="zh-CN" altLang="en-US" sz="1300"/>
          </a:p>
        </p:txBody>
      </p:sp>
      <p:sp>
        <p:nvSpPr>
          <p:cNvPr id="11" name="文本占位符 10"/>
          <p:cNvSpPr>
            <a:spLocks noGrp="1"/>
          </p:cNvSpPr>
          <p:nvPr>
            <p:ph type="body" idx="16394"/>
            <p:custDataLst>
              <p:tags r:id="rId10"/>
            </p:custDataLst>
          </p:nvPr>
        </p:nvSpPr>
        <p:spPr>
          <a:xfrm>
            <a:off x="4312920" y="4672965"/>
            <a:ext cx="3352800" cy="406400"/>
          </a:xfrm>
        </p:spPr>
        <p:txBody>
          <a:bodyPr>
            <a:normAutofit/>
          </a:bodyPr>
          <a:p>
            <a:pPr algn="l">
              <a:lnSpc>
                <a:spcPct val="111000"/>
              </a:lnSpc>
            </a:pPr>
            <a:r>
              <a:rPr lang="zh-CN" altLang="en-US" sz="1700"/>
              <a:t>取消重叠取料点保红线</a:t>
            </a:r>
            <a:endParaRPr lang="zh-CN" altLang="en-US" sz="1700"/>
          </a:p>
        </p:txBody>
      </p:sp>
      <p:sp>
        <p:nvSpPr>
          <p:cNvPr id="12" name="文本占位符 11"/>
          <p:cNvSpPr>
            <a:spLocks noGrp="1"/>
          </p:cNvSpPr>
          <p:nvPr>
            <p:ph type="body" idx="16395"/>
            <p:custDataLst>
              <p:tags r:id="rId11"/>
            </p:custDataLst>
          </p:nvPr>
        </p:nvSpPr>
        <p:spPr>
          <a:xfrm>
            <a:off x="4312920" y="5231765"/>
            <a:ext cx="3352800" cy="1524000"/>
          </a:xfrm>
        </p:spPr>
        <p:txBody>
          <a:bodyPr>
            <a:normAutofit/>
          </a:bodyPr>
          <a:p>
            <a:pPr algn="l">
              <a:lnSpc>
                <a:spcPct val="125000"/>
              </a:lnSpc>
            </a:pPr>
            <a:r>
              <a:rPr lang="zh-CN" altLang="en-US" sz="1300"/>
              <a:t>《专项规划》设立的23个村民自用取料点与2022年11月划定的永久基本农田保护红线、生态保护红线、城镇开发边界等矿产资源勘查开采禁限区重叠，计划取消23个村民自用取料点</a:t>
            </a:r>
            <a:endParaRPr lang="zh-CN" altLang="en-US" sz="1300"/>
          </a:p>
        </p:txBody>
      </p:sp>
      <p:sp>
        <p:nvSpPr>
          <p:cNvPr id="16" name="矩形 15"/>
          <p:cNvSpPr/>
          <p:nvPr/>
        </p:nvSpPr>
        <p:spPr>
          <a:xfrm>
            <a:off x="959485" y="482600"/>
            <a:ext cx="1056640" cy="201930"/>
          </a:xfrm>
          <a:prstGeom prst="rect">
            <a:avLst/>
          </a:prstGeom>
          <a:solidFill>
            <a:srgbClr val="00592C"/>
          </a:solidFill>
          <a:ln>
            <a:solidFill>
              <a:srgbClr val="00592C"/>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ustDataLst>
      <p:tags r:id="rId12"/>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3"/>
          <p:cNvSpPr>
            <a:spLocks noGrp="1"/>
          </p:cNvSpPr>
          <p:nvPr>
            <p:ph type="title" idx="16385"/>
            <p:custDataLst>
              <p:tags r:id="rId1"/>
            </p:custDataLst>
          </p:nvPr>
        </p:nvSpPr>
        <p:spPr/>
        <p:txBody>
          <a:bodyPr>
            <a:normAutofit/>
          </a:bodyPr>
          <a:p>
            <a:r>
              <a:rPr lang="zh-CN" altLang="en-US"/>
              <a:t>编制依据</a:t>
            </a:r>
            <a:endParaRPr lang="zh-CN" altLang="en-US"/>
          </a:p>
        </p:txBody>
      </p:sp>
      <p:sp>
        <p:nvSpPr>
          <p:cNvPr id="3" name="文本占位符 4"/>
          <p:cNvSpPr>
            <a:spLocks noGrp="1"/>
          </p:cNvSpPr>
          <p:nvPr>
            <p:ph type="body" idx="16386"/>
            <p:custDataLst>
              <p:tags r:id="rId2"/>
            </p:custDataLst>
          </p:nvPr>
        </p:nvSpPr>
        <p:spPr/>
        <p:txBody>
          <a:bodyPr/>
          <a:p>
            <a:r>
              <a:rPr lang="en-US" altLang="en-US"/>
              <a:t>02</a:t>
            </a:r>
            <a:endParaRPr lang="en-US" altLang="en-US"/>
          </a:p>
        </p:txBody>
      </p:sp>
    </p:spTree>
    <p:custDataLst>
      <p:tags r:id="rId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6385"/>
            <p:custDataLst>
              <p:tags r:id="rId1"/>
            </p:custDataLst>
          </p:nvPr>
        </p:nvSpPr>
        <p:spPr>
          <a:xfrm>
            <a:off x="609600" y="633730"/>
            <a:ext cx="10972800" cy="609600"/>
          </a:xfrm>
        </p:spPr>
        <p:txBody>
          <a:bodyPr>
            <a:normAutofit/>
          </a:bodyPr>
          <a:p>
            <a:pPr algn="l">
              <a:lnSpc>
                <a:spcPct val="111000"/>
              </a:lnSpc>
            </a:pPr>
            <a:r>
              <a:rPr lang="zh-CN" altLang="en-US"/>
              <a:t>编制依据</a:t>
            </a:r>
            <a:endParaRPr lang="zh-CN" altLang="en-US"/>
          </a:p>
        </p:txBody>
      </p:sp>
      <p:pic>
        <p:nvPicPr>
          <p:cNvPr id="3" name="内容占位符 2" descr="43c262c6-169b-11f1-8de6-0ef870c5d261"/>
          <p:cNvPicPr>
            <a:picLocks noChangeAspect="1"/>
          </p:cNvPicPr>
          <p:nvPr>
            <p:ph idx="16388"/>
            <p:custDataLst>
              <p:tags r:id="rId2"/>
            </p:custDataLst>
          </p:nvPr>
        </p:nvPicPr>
        <p:blipFill>
          <a:blip r:embed="rId3"/>
          <a:srcRect l="1854" r="1854"/>
          <a:stretch>
            <a:fillRect/>
          </a:stretch>
        </p:blipFill>
        <p:spPr>
          <a:xfrm>
            <a:off x="609600" y="1524000"/>
            <a:ext cx="5588000" cy="4724400"/>
          </a:xfrm>
          <a:custGeom>
            <a:avLst/>
            <a:gdLst>
              <a:gd name="connisteX0" fmla="*/ 0 w 5588000"/>
              <a:gd name="connsiteY0" fmla="*/ 203200 h 4724400"/>
              <a:gd name="connisteX1" fmla="*/ 203200 w 5588000"/>
              <a:gd name="connsiteY1" fmla="*/ 0 h 4724400"/>
              <a:gd name="connisteX2" fmla="*/ 5384800 w 5588000"/>
              <a:gd name="connsiteY2" fmla="*/ 0 h 4724400"/>
              <a:gd name="connisteX3" fmla="*/ 5588000 w 5588000"/>
              <a:gd name="connsiteY3" fmla="*/ 203200 h 4724400"/>
              <a:gd name="connisteX4" fmla="*/ 5588000 w 5588000"/>
              <a:gd name="connsiteY4" fmla="*/ 4521200 h 4724400"/>
              <a:gd name="connisteX5" fmla="*/ 5384800 w 5588000"/>
              <a:gd name="connsiteY5" fmla="*/ 4724400 h 4724400"/>
              <a:gd name="connisteX6" fmla="*/ 203200 w 5588000"/>
              <a:gd name="connsiteY6" fmla="*/ 4724400 h 4724400"/>
              <a:gd name="connisteX7" fmla="*/ 0 w 5588000"/>
              <a:gd name="connsiteY7" fmla="*/ 4521200 h 4724400"/>
              <a:gd name="connisteX8" fmla="*/ 0 w 5588000"/>
              <a:gd name="connsiteY8" fmla="*/ 20320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588000" h="4724400">
                <a:moveTo>
                  <a:pt x="0" y="203200"/>
                </a:moveTo>
                <a:cubicBezTo>
                  <a:pt x="0" y="90976"/>
                  <a:pt x="90976" y="0"/>
                  <a:pt x="203200" y="0"/>
                </a:cubicBezTo>
                <a:lnTo>
                  <a:pt x="5384800" y="0"/>
                </a:lnTo>
                <a:cubicBezTo>
                  <a:pt x="5497024" y="0"/>
                  <a:pt x="5588000" y="90976"/>
                  <a:pt x="5588000" y="203200"/>
                </a:cubicBezTo>
                <a:lnTo>
                  <a:pt x="5588000" y="4521200"/>
                </a:lnTo>
                <a:cubicBezTo>
                  <a:pt x="5588000" y="4633424"/>
                  <a:pt x="5497024" y="4724400"/>
                  <a:pt x="5384800" y="4724400"/>
                </a:cubicBezTo>
                <a:lnTo>
                  <a:pt x="203200" y="4724400"/>
                </a:lnTo>
                <a:cubicBezTo>
                  <a:pt x="90976" y="4724400"/>
                  <a:pt x="0" y="4633424"/>
                  <a:pt x="0" y="4521200"/>
                </a:cubicBezTo>
                <a:lnTo>
                  <a:pt x="0" y="203200"/>
                </a:lnTo>
                <a:close/>
              </a:path>
            </a:pathLst>
          </a:custGeom>
        </p:spPr>
      </p:pic>
      <p:sp>
        <p:nvSpPr>
          <p:cNvPr id="4" name="文本占位符 3"/>
          <p:cNvSpPr>
            <a:spLocks noGrp="1"/>
          </p:cNvSpPr>
          <p:nvPr>
            <p:ph type="body" idx="16386"/>
            <p:custDataLst>
              <p:tags r:id="rId4"/>
            </p:custDataLst>
          </p:nvPr>
        </p:nvSpPr>
        <p:spPr/>
        <p:txBody>
          <a:bodyPr>
            <a:normAutofit/>
          </a:bodyPr>
          <a:p>
            <a:pPr algn="l">
              <a:lnSpc>
                <a:spcPct val="111000"/>
              </a:lnSpc>
            </a:pPr>
            <a:r>
              <a:rPr lang="zh-CN" altLang="en-US"/>
              <a:t>绥棱县砂石土资源规划调整方案</a:t>
            </a:r>
            <a:endParaRPr lang="zh-CN" altLang="en-US"/>
          </a:p>
        </p:txBody>
      </p:sp>
      <p:sp>
        <p:nvSpPr>
          <p:cNvPr id="5" name="文本占位符 4"/>
          <p:cNvSpPr>
            <a:spLocks noGrp="1"/>
          </p:cNvSpPr>
          <p:nvPr>
            <p:ph type="body" idx="16387"/>
            <p:custDataLst>
              <p:tags r:id="rId5"/>
            </p:custDataLst>
          </p:nvPr>
        </p:nvSpPr>
        <p:spPr/>
        <p:txBody>
          <a:bodyPr>
            <a:normAutofit/>
          </a:bodyPr>
          <a:p>
            <a:pPr algn="l">
              <a:lnSpc>
                <a:spcPct val="125000"/>
              </a:lnSpc>
            </a:pPr>
            <a:r>
              <a:rPr lang="zh-CN" altLang="en-US"/>
              <a:t>按照《自然资源部关于完善矿产资源规划实施管理有关事项的通知》（自然资发〔2024〕53号）和《黑龙江省自然资源厅关于印发〈黑龙江省矿产资源规划实施管理办法〉的通知》（黑自然资规〔2024〕2号）等要求，编制《绥棱县砂石土资源开发利用专项规划（2019-2025年）区块调整方案》</a:t>
            </a:r>
            <a:endParaRPr lang="zh-CN" altLang="en-US"/>
          </a:p>
        </p:txBody>
      </p:sp>
      <p:sp>
        <p:nvSpPr>
          <p:cNvPr id="13" name="矩形 12"/>
          <p:cNvSpPr/>
          <p:nvPr/>
        </p:nvSpPr>
        <p:spPr>
          <a:xfrm>
            <a:off x="959485" y="482600"/>
            <a:ext cx="1056640" cy="201930"/>
          </a:xfrm>
          <a:prstGeom prst="rect">
            <a:avLst/>
          </a:prstGeom>
          <a:solidFill>
            <a:srgbClr val="00592C"/>
          </a:solidFill>
          <a:ln>
            <a:solidFill>
              <a:srgbClr val="00592C"/>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ustDataLst>
      <p:tags r:id="rId6"/>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3"/>
          <p:cNvSpPr>
            <a:spLocks noGrp="1"/>
          </p:cNvSpPr>
          <p:nvPr>
            <p:ph type="title" idx="16385"/>
            <p:custDataLst>
              <p:tags r:id="rId1"/>
            </p:custDataLst>
          </p:nvPr>
        </p:nvSpPr>
        <p:spPr/>
        <p:txBody>
          <a:bodyPr>
            <a:normAutofit/>
          </a:bodyPr>
          <a:p>
            <a:r>
              <a:rPr lang="zh-CN" altLang="en-US"/>
              <a:t>主要内容</a:t>
            </a:r>
            <a:endParaRPr lang="zh-CN" altLang="en-US"/>
          </a:p>
        </p:txBody>
      </p:sp>
      <p:sp>
        <p:nvSpPr>
          <p:cNvPr id="3" name="文本占位符 4"/>
          <p:cNvSpPr>
            <a:spLocks noGrp="1"/>
          </p:cNvSpPr>
          <p:nvPr>
            <p:ph type="body" idx="16386"/>
            <p:custDataLst>
              <p:tags r:id="rId2"/>
            </p:custDataLst>
          </p:nvPr>
        </p:nvSpPr>
        <p:spPr/>
        <p:txBody>
          <a:bodyPr/>
          <a:p>
            <a:r>
              <a:rPr lang="en-US" altLang="en-US"/>
              <a:t>03</a:t>
            </a:r>
            <a:endParaRPr lang="en-US" altLang="en-US"/>
          </a:p>
        </p:txBody>
      </p:sp>
    </p:spTree>
    <p:custDataLst>
      <p:tags r:id="rId3"/>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00.xml><?xml version="1.0" encoding="utf-8"?>
<p:tagLst xmlns:p="http://schemas.openxmlformats.org/presentationml/2006/main">
  <p:tag name="KSO_WM_UNIT_ID" val="_3**"/>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477"/>
</p:tagLst>
</file>

<file path=ppt/tags/tag101.xml><?xml version="1.0" encoding="utf-8"?>
<p:tagLst xmlns:p="http://schemas.openxmlformats.org/presentationml/2006/main">
  <p:tag name="KSO_WM_UNIT_ID" val="_3**"/>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477"/>
</p:tagLst>
</file>

<file path=ppt/tags/tag102.xml><?xml version="1.0" encoding="utf-8"?>
<p:tagLst xmlns:p="http://schemas.openxmlformats.org/presentationml/2006/main">
  <p:tag name="KSO_WM_UNIT_TYPE" val="a"/>
  <p:tag name="KSO_WM_UNIT_INDEX" val="1"/>
  <p:tag name="KSO_WM_UNIT_ID" val="_3*a*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477"/>
</p:tagLst>
</file>

<file path=ppt/tags/tag103.xml><?xml version="1.0" encoding="utf-8"?>
<p:tagLst xmlns:p="http://schemas.openxmlformats.org/presentationml/2006/main">
  <p:tag name="KSO_WM_UNIT_TYPE" val="f"/>
  <p:tag name="KSO_WM_UNIT_INDEX" val="1"/>
  <p:tag name="KSO_WM_UNIT_ID" val="_4*f*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477"/>
</p:tagLst>
</file>

<file path=ppt/tags/tag104.xml><?xml version="1.0" encoding="utf-8"?>
<p:tagLst xmlns:p="http://schemas.openxmlformats.org/presentationml/2006/main">
  <p:tag name="KSO_WM_UNIT_TYPE" val="f"/>
  <p:tag name="KSO_WM_UNIT_INDEX" val="2"/>
  <p:tag name="KSO_WM_UNIT_ID" val="_4*f*2"/>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477"/>
</p:tagLst>
</file>

<file path=ppt/tags/tag105.xml><?xml version="1.0" encoding="utf-8"?>
<p:tagLst xmlns:p="http://schemas.openxmlformats.org/presentationml/2006/main">
  <p:tag name="KSO_WM_UNIT_TYPE" val="f"/>
  <p:tag name="KSO_WM_UNIT_INDEX" val="3"/>
  <p:tag name="KSO_WM_UNIT_ID" val="_4*f*3"/>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477"/>
</p:tagLst>
</file>

<file path=ppt/tags/tag106.xml><?xml version="1.0" encoding="utf-8"?>
<p:tagLst xmlns:p="http://schemas.openxmlformats.org/presentationml/2006/main">
  <p:tag name="KSO_WM_UNIT_TYPE" val="f"/>
  <p:tag name="KSO_WM_UNIT_INDEX" val="4"/>
  <p:tag name="KSO_WM_UNIT_ID" val="_4*f*4"/>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477"/>
</p:tagLst>
</file>

<file path=ppt/tags/tag107.xml><?xml version="1.0" encoding="utf-8"?>
<p:tagLst xmlns:p="http://schemas.openxmlformats.org/presentationml/2006/main">
  <p:tag name="KSO_WM_UNIT_ID" val="_4**"/>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477"/>
</p:tagLst>
</file>

<file path=ppt/tags/tag108.xml><?xml version="1.0" encoding="utf-8"?>
<p:tagLst xmlns:p="http://schemas.openxmlformats.org/presentationml/2006/main">
  <p:tag name="KSO_WM_UNIT_ID" val="_4**"/>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477"/>
</p:tagLst>
</file>

<file path=ppt/tags/tag109.xml><?xml version="1.0" encoding="utf-8"?>
<p:tagLst xmlns:p="http://schemas.openxmlformats.org/presentationml/2006/main">
  <p:tag name="KSO_WM_UNIT_ID" val="_4**"/>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477"/>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0.xml><?xml version="1.0" encoding="utf-8"?>
<p:tagLst xmlns:p="http://schemas.openxmlformats.org/presentationml/2006/main">
  <p:tag name="KSO_WM_UNIT_TYPE" val="a"/>
  <p:tag name="KSO_WM_UNIT_INDEX" val="1"/>
  <p:tag name="KSO_WM_UNIT_ID" val="_4*a*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477"/>
</p:tagLst>
</file>

<file path=ppt/tags/tag111.xml><?xml version="1.0" encoding="utf-8"?>
<p:tagLst xmlns:p="http://schemas.openxmlformats.org/presentationml/2006/main">
  <p:tag name="KSO_WM_UNIT_ID" val="_5**"/>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477"/>
</p:tagLst>
</file>

<file path=ppt/tags/tag112.xml><?xml version="1.0" encoding="utf-8"?>
<p:tagLst xmlns:p="http://schemas.openxmlformats.org/presentationml/2006/main">
  <p:tag name="KSO_WM_UNIT_ID" val="_5**"/>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477"/>
</p:tagLst>
</file>

<file path=ppt/tags/tag113.xml><?xml version="1.0" encoding="utf-8"?>
<p:tagLst xmlns:p="http://schemas.openxmlformats.org/presentationml/2006/main">
  <p:tag name="KSO_WM_UNIT_ID" val="_5**"/>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477"/>
</p:tagLst>
</file>

<file path=ppt/tags/tag114.xml><?xml version="1.0" encoding="utf-8"?>
<p:tagLst xmlns:p="http://schemas.openxmlformats.org/presentationml/2006/main">
  <p:tag name="KSO_WM_UNIT_TYPE" val="a"/>
  <p:tag name="KSO_WM_UNIT_INDEX" val="1"/>
  <p:tag name="KSO_WM_UNIT_ID" val="_5*a*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477"/>
</p:tagLst>
</file>

<file path=ppt/tags/tag115.xml><?xml version="1.0" encoding="utf-8"?>
<p:tagLst xmlns:p="http://schemas.openxmlformats.org/presentationml/2006/main">
  <p:tag name="KSO_WM_UNIT_ID" val="_6**"/>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477"/>
</p:tagLst>
</file>

<file path=ppt/tags/tag116.xml><?xml version="1.0" encoding="utf-8"?>
<p:tagLst xmlns:p="http://schemas.openxmlformats.org/presentationml/2006/main">
  <p:tag name="KSO_WM_UNIT_ID" val="_6**"/>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477"/>
</p:tagLst>
</file>

<file path=ppt/tags/tag117.xml><?xml version="1.0" encoding="utf-8"?>
<p:tagLst xmlns:p="http://schemas.openxmlformats.org/presentationml/2006/main">
  <p:tag name="KSO_WM_UNIT_ID" val="_6**"/>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477"/>
</p:tagLst>
</file>

<file path=ppt/tags/tag118.xml><?xml version="1.0" encoding="utf-8"?>
<p:tagLst xmlns:p="http://schemas.openxmlformats.org/presentationml/2006/main">
  <p:tag name="KSO_WM_UNIT_TYPE" val="f"/>
  <p:tag name="KSO_WM_UNIT_INDEX" val="1"/>
  <p:tag name="KSO_WM_UNIT_ID" val="_7*f*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477"/>
</p:tagLst>
</file>

<file path=ppt/tags/tag119.xml><?xml version="1.0" encoding="utf-8"?>
<p:tagLst xmlns:p="http://schemas.openxmlformats.org/presentationml/2006/main">
  <p:tag name="KSO_WM_UNIT_ID" val="_7**"/>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477"/>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0.xml><?xml version="1.0" encoding="utf-8"?>
<p:tagLst xmlns:p="http://schemas.openxmlformats.org/presentationml/2006/main">
  <p:tag name="KSO_WM_UNIT_ID" val="_7**"/>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477"/>
</p:tagLst>
</file>

<file path=ppt/tags/tag121.xml><?xml version="1.0" encoding="utf-8"?>
<p:tagLst xmlns:p="http://schemas.openxmlformats.org/presentationml/2006/main">
  <p:tag name="KSO_WM_UNIT_ID" val="_7**"/>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477"/>
</p:tagLst>
</file>

<file path=ppt/tags/tag122.xml><?xml version="1.0" encoding="utf-8"?>
<p:tagLst xmlns:p="http://schemas.openxmlformats.org/presentationml/2006/main">
  <p:tag name="KSO_WM_UNIT_ID" val="_8**"/>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477"/>
</p:tagLst>
</file>

<file path=ppt/tags/tag123.xml><?xml version="1.0" encoding="utf-8"?>
<p:tagLst xmlns:p="http://schemas.openxmlformats.org/presentationml/2006/main">
  <p:tag name="KSO_WM_UNIT_ID" val="_8**"/>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477"/>
</p:tagLst>
</file>

<file path=ppt/tags/tag124.xml><?xml version="1.0" encoding="utf-8"?>
<p:tagLst xmlns:p="http://schemas.openxmlformats.org/presentationml/2006/main">
  <p:tag name="KSO_WM_UNIT_ID" val="_8**"/>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477"/>
</p:tagLst>
</file>

<file path=ppt/tags/tag125.xml><?xml version="1.0" encoding="utf-8"?>
<p:tagLst xmlns:p="http://schemas.openxmlformats.org/presentationml/2006/main">
  <p:tag name="KSO_WM_UNIT_TYPE" val="f"/>
  <p:tag name="KSO_WM_UNIT_INDEX" val="1"/>
  <p:tag name="KSO_WM_UNIT_ID" val="_8*f*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477"/>
</p:tagLst>
</file>

<file path=ppt/tags/tag126.xml><?xml version="1.0" encoding="utf-8"?>
<p:tagLst xmlns:p="http://schemas.openxmlformats.org/presentationml/2006/main">
  <p:tag name="KSO_WM_UNIT_TYPE" val="a"/>
  <p:tag name="KSO_WM_UNIT_INDEX" val="1"/>
  <p:tag name="KSO_WM_UNIT_ID" val="_8*a*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477"/>
</p:tagLst>
</file>

<file path=ppt/tags/tag127.xml><?xml version="1.0" encoding="utf-8"?>
<p:tagLst xmlns:p="http://schemas.openxmlformats.org/presentationml/2006/main">
  <p:tag name="KSO_WM_UNIT_TYPE" val="i"/>
  <p:tag name="KSO_WM_UNIT_INDEX" val="2"/>
  <p:tag name="KSO_WM_BEAUTIFY_FLAG" val="#wm#"/>
  <p:tag name="KSO_WM_TAG_VERSION" val="3.0"/>
  <p:tag name="LayoutZOrder" val="2"/>
  <p:tag name="KSO_WM_UNIT_ID" val="_9*i*2"/>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477"/>
</p:tagLst>
</file>

<file path=ppt/tags/tag128.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80477"/>
  <p:tag name="KSO_WM_TEMPLATE_CATEGORY" val="custom"/>
</p:tagLst>
</file>

<file path=ppt/tags/tag129.xml><?xml version="1.0" encoding="utf-8"?>
<p:tagLst xmlns:p="http://schemas.openxmlformats.org/presentationml/2006/main">
  <p:tag name="KSO_WM_UNIT_TYPE" val="f"/>
  <p:tag name="KSO_WM_BEAUTIFY_FLAG" val="#wm#"/>
  <p:tag name="KSO_WM_FIGMA_FLAG" val="#fgm#"/>
  <p:tag name="KSO_WM_UNIT_INDEX" val="1"/>
  <p:tag name="KSO_WM_UNIT_SUBTYPE" val="c"/>
  <p:tag name="KSO_WM_UNIT_TEXT_TYPE" val="1"/>
  <p:tag name="KSO_WM_UNIT_ID" val="_9*f*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80477"/>
  <p:tag name="KSO_WM_TEMPLATE_CATEGORY" val="custo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0.xml><?xml version="1.0" encoding="utf-8"?>
<p:tagLst xmlns:p="http://schemas.openxmlformats.org/presentationml/2006/main">
  <p:tag name="KSO_WM_UNIT_TYPE" val="a"/>
  <p:tag name="KSO_WM_BEAUTIFY_FLAG" val="#wm#"/>
  <p:tag name="KSO_WM_FIGMA_FLAG" val="#fgm#"/>
  <p:tag name="KSO_WM_UNIT_INDEX" val="1"/>
  <p:tag name="KSO_WM_UNIT_TEXT_TYPE" val="1"/>
  <p:tag name="KSO_WM_LAYOUT_CHECK_HASH" val="28657734f98da7e60040ca1b6059adda1ed0a8ce"/>
  <p:tag name="KSO_WM_NEWLAYOUT_ID" val="1498"/>
  <p:tag name="KSO_WM_UNIT_ID" val="_9*a*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80477"/>
  <p:tag name="KSO_WM_TEMPLATE_CATEGORY" val="custom"/>
</p:tagLst>
</file>

<file path=ppt/tags/tag131.xml><?xml version="1.0" encoding="utf-8"?>
<p:tagLst xmlns:p="http://schemas.openxmlformats.org/presentationml/2006/main">
  <p:tag name="KSO_WM_UNIT_HIGHLIGHT" val="0"/>
  <p:tag name="KSO_WM_BEAUTIFY_FLAG" val="#wm#"/>
  <p:tag name="KSO_WM_FIGMA_FLAG" val="#fgm#"/>
  <p:tag name="KSO_WM_UNIT_INDEX" val="2"/>
  <p:tag name="KSO_WM_UNIT_SUBTYPE" val="b"/>
  <p:tag name="KSO_WM_UNIT_TEXT_TYPE" val="1"/>
  <p:tag name="KSO_WM_UNIT_TYPE" val="f"/>
  <p:tag name="KSO_WM_UNIT_ID" val="_9*f*2"/>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80477"/>
  <p:tag name="KSO_WM_TEMPLATE_CATEGORY" val="custom"/>
</p:tagLst>
</file>

<file path=ppt/tags/tag132.xml><?xml version="1.0" encoding="utf-8"?>
<p:tagLst xmlns:p="http://schemas.openxmlformats.org/presentationml/2006/main">
  <p:tag name="LayoutZOrder" val="3"/>
  <p:tag name="KSO_WM_UNIT_TYPE" val="i"/>
  <p:tag name="KSO_WM_UNIT_ID" val="_10*i*"/>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477"/>
</p:tagLst>
</file>

<file path=ppt/tags/tag133.xml><?xml version="1.0" encoding="utf-8"?>
<p:tagLst xmlns:p="http://schemas.openxmlformats.org/presentationml/2006/main">
  <p:tag name="KSO_WM_UNIT_TYPE" val="i"/>
  <p:tag name="KSO_WM_UNIT_INDEX" val="2"/>
  <p:tag name="KSO_WM_BEAUTIFY_FLAG" val="#wm#"/>
  <p:tag name="KSO_WM_TAG_VERSION" val="3.0"/>
  <p:tag name="LayoutZOrder" val="2"/>
  <p:tag name="KSO_WM_UNIT_ID" val="_10*i*2"/>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477"/>
</p:tagLst>
</file>

<file path=ppt/tags/tag134.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80477"/>
  <p:tag name="KSO_WM_TEMPLATE_CATEGORY" val="custom"/>
</p:tagLst>
</file>

<file path=ppt/tags/tag135.xml><?xml version="1.0" encoding="utf-8"?>
<p:tagLst xmlns:p="http://schemas.openxmlformats.org/presentationml/2006/main">
  <p:tag name="KSO_WM_UNIT_HIGHLIGHT" val="0"/>
  <p:tag name="KSO_WM_BEAUTIFY_FLAG" val="#wm#"/>
  <p:tag name="KSO_WM_FIGMA_FLAG" val="#fgm#"/>
  <p:tag name="KSO_WM_UNIT_INDEX" val="1"/>
  <p:tag name="KSO_WM_UNIT_TEXT_TYPE" val="1"/>
  <p:tag name="KSO_WM_UNIT_TYPE" val="a"/>
  <p:tag name="KSO_WM_LAYOUT_CHECK_HASH" val="3a2394d912489bcc07facd48892c5d29ad603863"/>
  <p:tag name="KSO_WM_NEWLAYOUT_ID" val="1504"/>
  <p:tag name="KSO_WM_UNIT_ID" val="_10*a*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80477"/>
  <p:tag name="KSO_WM_TEMPLATE_CATEGORY" val="custom"/>
</p:tagLst>
</file>

<file path=ppt/tags/tag136.xml><?xml version="1.0" encoding="utf-8"?>
<p:tagLst xmlns:p="http://schemas.openxmlformats.org/presentationml/2006/main">
  <p:tag name="KSO_WM_UNIT_HIGHLIGHT" val="0"/>
  <p:tag name="KSO_WM_BEAUTIFY_FLAG" val="#wm#"/>
  <p:tag name="KSO_WM_FIGMA_FLAG" val="#fgm#"/>
  <p:tag name="KSO_WM_UNIT_INDEX" val="1"/>
  <p:tag name="KSO_WM_UNIT_TYPE" val="e"/>
  <p:tag name="KSO_WM_UNIT_ID" val="_10*e*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80477"/>
  <p:tag name="KSO_WM_TEMPLATE_CATEGORY" val="custom"/>
</p:tagLst>
</file>

<file path=ppt/tags/tag137.xml><?xml version="1.0" encoding="utf-8"?>
<p:tagLst xmlns:p="http://schemas.openxmlformats.org/presentationml/2006/main">
  <p:tag name="KSO_WM_UNIT_TYPE" val="i"/>
  <p:tag name="KSO_WM_UNIT_INDEX" val="2"/>
  <p:tag name="KSO_WM_BEAUTIFY_FLAG" val="#wm#"/>
  <p:tag name="KSO_WM_TAG_VERSION" val="3.0"/>
  <p:tag name="LayoutZOrder" val="2"/>
  <p:tag name="KSO_WM_UNIT_ID" val="_11*i*2"/>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477"/>
</p:tagLst>
</file>

<file path=ppt/tags/tag138.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80477"/>
  <p:tag name="KSO_WM_TEMPLATE_CATEGORY" val="custom"/>
</p:tagLst>
</file>

<file path=ppt/tags/tag139.xml><?xml version="1.0" encoding="utf-8"?>
<p:tagLst xmlns:p="http://schemas.openxmlformats.org/presentationml/2006/main">
  <p:tag name="KSO_WM_BEAUTIFY_FLAG" val="#wm#"/>
  <p:tag name="KSO_WM_FIGMA_FLAG" val="#fgm#"/>
  <p:tag name="KSO_WM_UNIT_INDEX" val="1"/>
  <p:tag name="KSO_WM_UNIT_TEXT_TYPE" val="1"/>
  <p:tag name="KSO_WM_UNIT_TYPE" val="b"/>
  <p:tag name="KSO_WM_UNIT_ID" val="_11*b*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80477"/>
  <p:tag name="KSO_WM_TEMPLATE_CATEGORY" val="custo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0.xml><?xml version="1.0" encoding="utf-8"?>
<p:tagLst xmlns:p="http://schemas.openxmlformats.org/presentationml/2006/main">
  <p:tag name="KSO_WM_UNIT_TYPE" val="a"/>
  <p:tag name="KSO_WM_BEAUTIFY_FLAG" val="#wm#"/>
  <p:tag name="KSO_WM_FIGMA_FLAG" val="#fgm#"/>
  <p:tag name="KSO_WM_UNIT_INDEX" val="1"/>
  <p:tag name="KSO_WM_UNIT_TEXT_TYPE" val="1"/>
  <p:tag name="KSO_WM_LAYOUT_CHECK_HASH" val="301c0c20f9bad8bfc436edc8f97df9443aaa2aa9"/>
  <p:tag name="KSO_WM_NEWLAYOUT_ID" val="1510"/>
  <p:tag name="KSO_WM_UNIT_ID" val="_11*a*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80477"/>
  <p:tag name="KSO_WM_TEMPLATE_CATEGORY" val="custom"/>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80477"/>
  <p:tag name="KSO_WM_TEMPLATE_CATEGORY" val="custo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80477"/>
  <p:tag name="KSO_WM_TEMPLATE_CATEGORY" val="custo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80477"/>
  <p:tag name="KSO_WM_TEMPLATE_CATEGORY" val="custom"/>
</p:tagLst>
</file>

<file path=ppt/tags/tag144.xml><?xml version="1.0" encoding="utf-8"?>
<p:tagLst xmlns:p="http://schemas.openxmlformats.org/presentationml/2006/main">
  <p:tag name="KSO_WM_BEAUTIFY_FLAG" val="#fgm#"/>
  <p:tag name="KSO_WM_FIGMA_FLAG" val="#fgm#"/>
  <p:tag name="KSO_WM_UNIT_INDEX" val="1"/>
  <p:tag name="KSO_WM_UNIT_TEXT_TYPE" val="1"/>
  <p:tag name="KSO_WM_UNIT_TYPE" val="b"/>
</p:tagLst>
</file>

<file path=ppt/tags/tag145.xml><?xml version="1.0" encoding="utf-8"?>
<p:tagLst xmlns:p="http://schemas.openxmlformats.org/presentationml/2006/main">
  <p:tag name="KSO_WM_BEAUTIFY_FLAG" val="#fgm#"/>
  <p:tag name="KSO_WM_FIGMA_FLAG" val="#fgm#"/>
  <p:tag name="KSO_WM_UNIT_INDEX" val="1"/>
  <p:tag name="KSO_WM_UNIT_TEXT_TYPE" val="1"/>
  <p:tag name="KSO_WM_UNIT_TYPE" val="a"/>
  <p:tag name="KSO_WM_LAYOUT_CHECK_HASH" val="92bcafe81340f4a30be6cd4ce5f1ba97d8338a14"/>
  <p:tag name="KSO_WM_NEWLAYOUT_ID" val="1"/>
</p:tagLst>
</file>

<file path=ppt/tags/tag146.xml><?xml version="1.0" encoding="utf-8"?>
<p:tagLst xmlns:p="http://schemas.openxmlformats.org/presentationml/2006/main">
  <p:tag name="KSO_WM_BEAUTIFY_FLAG" val="#fgm#"/>
  <p:tag name="KSO_WM_DIAGRAM_GROUP_CODE" val="1"/>
  <p:tag name="KSO_WM_FIGMA_FLAG" val="#fgm#"/>
  <p:tag name="KSO_WM_UNIT_INDEX" val="1_1_1"/>
  <p:tag name="KSO_WM_UNIT_SUBTYPE" val="d"/>
  <p:tag name="KSO_WM_UNIT_TYPE" val="l_h_i"/>
</p:tagLst>
</file>

<file path=ppt/tags/tag147.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UNIT_INDEX" val="1_1_2"/>
  <p:tag name="KSO_WM_UNIT_TYPE" val="l_h_i"/>
</p:tagLst>
</file>

<file path=ppt/tags/tag148.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149.xml><?xml version="1.0" encoding="utf-8"?>
<p:tagLst xmlns:p="http://schemas.openxmlformats.org/presentationml/2006/main">
  <p:tag name="KSO_WM_BEAUTIFY_FLAG" val="#fgm#"/>
  <p:tag name="KSO_WM_DIAGRAM_GROUP_CODE" val="1"/>
  <p:tag name="KSO_WM_FIGMA_FLAG" val="#fgm#"/>
  <p:tag name="KSO_WM_UNIT_INDEX" val="1_2_1"/>
  <p:tag name="KSO_WM_UNIT_SUBTYPE" val="d"/>
  <p:tag name="KSO_WM_UNIT_TYPE" val="l_h_i"/>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0.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UNIT_INDEX" val="1_2_2"/>
  <p:tag name="KSO_WM_UNIT_TYPE" val="l_h_i"/>
</p:tagLst>
</file>

<file path=ppt/tags/tag151.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152.xml><?xml version="1.0" encoding="utf-8"?>
<p:tagLst xmlns:p="http://schemas.openxmlformats.org/presentationml/2006/main">
  <p:tag name="KSO_WM_BEAUTIFY_FLAG" val="#fgm#"/>
  <p:tag name="KSO_WM_DIAGRAM_GROUP_CODE" val="1"/>
  <p:tag name="KSO_WM_FIGMA_FLAG" val="#fgm#"/>
  <p:tag name="KSO_WM_UNIT_INDEX" val="1_3_1"/>
  <p:tag name="KSO_WM_UNIT_SUBTYPE" val="d"/>
  <p:tag name="KSO_WM_UNIT_TYPE" val="l_h_i"/>
</p:tagLst>
</file>

<file path=ppt/tags/tag153.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UNIT_INDEX" val="1_3_2"/>
  <p:tag name="KSO_WM_UNIT_TYPE" val="l_h_i"/>
</p:tagLst>
</file>

<file path=ppt/tags/tag154.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Lst>
</file>

<file path=ppt/tags/tag155.xml><?xml version="1.0" encoding="utf-8"?>
<p:tagLst xmlns:p="http://schemas.openxmlformats.org/presentationml/2006/main">
  <p:tag name="KSO_WM_BEAUTIFY_FLAG" val="#fgm#"/>
  <p:tag name="KSO_WM_DIAGRAM_GROUP_CODE" val="1"/>
  <p:tag name="KSO_WM_FIGMA_FLAG" val="#fgm#"/>
  <p:tag name="KSO_WM_UNIT_INDEX" val="1_4_1"/>
  <p:tag name="KSO_WM_UNIT_SUBTYPE" val="d"/>
  <p:tag name="KSO_WM_UNIT_TYPE" val="l_h_i"/>
</p:tagLst>
</file>

<file path=ppt/tags/tag156.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UNIT_INDEX" val="1_4_2"/>
  <p:tag name="KSO_WM_UNIT_TYPE" val="l_h_i"/>
</p:tagLst>
</file>

<file path=ppt/tags/tag157.xml><?xml version="1.0" encoding="utf-8"?>
<p:tagLst xmlns:p="http://schemas.openxmlformats.org/presentationml/2006/main">
  <p:tag name="KSO_WM_BEAUTIFY_FLAG" val="#fgm#"/>
  <p:tag name="KSO_WM_DIAGRAM_GROUP_CODE" val="1"/>
  <p:tag name="KSO_WM_FIGMA_FLAG" val="#fgm#"/>
  <p:tag name="KSO_WM_UNIT_INDEX" val="1_4_1"/>
  <p:tag name="KSO_WM_UNIT_TYPE" val="l_h_a"/>
</p:tagLst>
</file>

<file path=ppt/tags/tag158.xml><?xml version="1.0" encoding="utf-8"?>
<p:tagLst xmlns:p="http://schemas.openxmlformats.org/presentationml/2006/main">
  <p:tag name="KSO_WM_UNIT_TYPE" val="i"/>
  <p:tag name="KSO_WM_UNIT_INDEX" val="2"/>
  <p:tag name="KSO_WM_BEAUTIFY_FLAG" val="#wm#"/>
  <p:tag name="KSO_WM_TAG_VERSION" val="3.0"/>
  <p:tag name="LayoutZOrder" val="2"/>
  <p:tag name="KSO_WM_UNIT_ID" val="_9*i*2"/>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477"/>
</p:tagLst>
</file>

<file path=ppt/tags/tag159.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80477"/>
  <p:tag name="KSO_WM_TEMPLATE_CATEGORY" val="custo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0.xml><?xml version="1.0" encoding="utf-8"?>
<p:tagLst xmlns:p="http://schemas.openxmlformats.org/presentationml/2006/main">
  <p:tag name="KSO_WM_UNIT_ID" val="_0**"/>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477"/>
</p:tagLst>
</file>

<file path=ppt/tags/tag161.xml><?xml version="1.0" encoding="utf-8"?>
<p:tagLst xmlns:p="http://schemas.openxmlformats.org/presentationml/2006/main">
  <p:tag name="KSO_WM_UNIT_ID" val="_0**"/>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477"/>
</p:tagLst>
</file>

<file path=ppt/tags/tag162.xml><?xml version="1.0" encoding="utf-8"?>
<p:tagLst xmlns:p="http://schemas.openxmlformats.org/presentationml/2006/main">
  <p:tag name="KSO_WM_UNIT_ID" val="_0**"/>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477"/>
</p:tagLst>
</file>

<file path=ppt/tags/tag163.xml><?xml version="1.0" encoding="utf-8"?>
<p:tagLst xmlns:p="http://schemas.openxmlformats.org/presentationml/2006/main">
  <p:tag name="KSO_WM_UNIT_TYPE" val="f"/>
  <p:tag name="KSO_WM_UNIT_INDEX" val="1"/>
  <p:tag name="KSO_WM_UNIT_ID" val="_0*f*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477"/>
</p:tagLst>
</file>

<file path=ppt/tags/tag164.xml><?xml version="1.0" encoding="utf-8"?>
<p:tagLst xmlns:p="http://schemas.openxmlformats.org/presentationml/2006/main">
  <p:tag name="KSO_WM_UNIT_TYPE" val="a"/>
  <p:tag name="KSO_WM_UNIT_INDEX" val="1"/>
  <p:tag name="KSO_WM_UNIT_ID" val="_0*a*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477"/>
</p:tagLst>
</file>

<file path=ppt/tags/tag165.xml><?xml version="1.0" encoding="utf-8"?>
<p:tagLst xmlns:p="http://schemas.openxmlformats.org/presentationml/2006/main">
  <p:tag name="KSO_WM_TEMPLATE_SUBCATEGORY" val="29"/>
  <p:tag name="KSO_WM_BEAUTIFY_FLAG" val="#wm#"/>
  <p:tag name="KSO_WM_TEMPLATE_SLIDE_ID" val="slide_d799d37ec7ee1a76"/>
  <p:tag name="KSO_WM_TEMPLATE_THUMBS_INDEX" val="1、9"/>
  <p:tag name="KSO_WM_TEMPLATE_INDEX" val="40480477"/>
  <p:tag name="KSO_WM_TEMPLATE_CATEGORY" val="custom"/>
  <p:tag name="KSO_WM_TEMPLATE_MASTER_TYPE" val="0"/>
  <p:tag name="KSO_WM_TAG_VERSION" val="3.0"/>
</p:tagLst>
</file>

<file path=ppt/tags/tag166.xml><?xml version="1.0" encoding="utf-8"?>
<p:tagLst xmlns:p="http://schemas.openxmlformats.org/presentationml/2006/main">
  <p:tag name="KSO_WM_AITEMPLATE_STYLE_ID" val="69796638113"/>
</p:tagLst>
</file>

<file path=ppt/tags/tag167.xml><?xml version="1.0" encoding="utf-8"?>
<p:tagLst xmlns:p="http://schemas.openxmlformats.org/presentationml/2006/main">
  <p:tag name="KSO_WM_UNIT_TYPE" val="a"/>
  <p:tag name="KSO_WM_BEAUTIFY_FLAG" val="#wm#"/>
  <p:tag name="KSO_WM_FIGMA_FLAG" val="#fgm#"/>
  <p:tag name="KSO_WM_UNIT_INDEX" val="1"/>
  <p:tag name="KSO_WM_UNIT_TEXT_TYPE" val="1"/>
  <p:tag name="KSO_WM_LAYOUT_CHECK_HASH" val="28657734f98da7e60040ca1b6059adda1ed0a8ce"/>
  <p:tag name="KSO_WM_NEWLAYOUT_ID" val="1498"/>
  <p:tag name="KSO_WM_UNIT_PRESET_TEXT" val="单击此处&#10;添加文档标题"/>
  <p:tag name="KSO_WM_UNIT_ID" val="_9*a*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80477"/>
  <p:tag name="KSO_WM_TEMPLATE_CATEGORY" val="custom"/>
</p:tagLst>
</file>

<file path=ppt/tags/tag168.xml><?xml version="1.0" encoding="utf-8"?>
<p:tagLst xmlns:p="http://schemas.openxmlformats.org/presentationml/2006/main">
  <p:tag name="KSO_WM_SLIDE_CONTENT_ORIENTATION" val="left"/>
  <p:tag name="KSO_WM_SLIDE_HAS_MASK" val="0"/>
  <p:tag name="KSO_WM_SLIDE_ITEM_CNT" val="0"/>
  <p:tag name="KSO_WM_SLIDE_TYPE" val="title"/>
  <p:tag name="KSO_WM_TEMPLATE_SUBCATEGORY" val="29"/>
  <p:tag name="KSO_WM_BEAUTIFY_FLAG" val="#wm#"/>
  <p:tag name="KSO_WM_TEMPLATE_SLIDE_ID" val="slide_d799d37ec7ee1a76"/>
  <p:tag name="KSO_WM_TEMPLATE_THUMBS_INDEX" val="1、9"/>
  <p:tag name="KSO_WM_TEMPLATE_INDEX" val="40480477"/>
  <p:tag name="KSO_WM_TEMPLATE_CATEGORY" val="custom"/>
  <p:tag name="KSO_WM_SLIDE_INDEX" val="1"/>
  <p:tag name="KSO_WM_SLIDE_ID" val="custom40480477_1"/>
  <p:tag name="KSO_WM_TEMPLATE_MASTER_TYPE" val="0"/>
  <p:tag name="KSO_WM_SLIDE_LAYOUT" val="a_f"/>
  <p:tag name="KSO_WM_SLIDE_LAYOUT_CNT" val="1_2"/>
  <p:tag name="KSO_WM_TAG_VERSION" val="3.0"/>
</p:tagLst>
</file>

<file path=ppt/tags/tag169.xml><?xml version="1.0" encoding="utf-8"?>
<p:tagLst xmlns:p="http://schemas.openxmlformats.org/presentationml/2006/main">
  <p:tag name="KSO_WM_BEAUTIFY_FLAG" val="#fgm#"/>
  <p:tag name="KSO_WM_FIGMA_FLAG" val="#fgm#"/>
  <p:tag name="KSO_WM_UNIT_INDEX" val="1"/>
  <p:tag name="KSO_WM_UNIT_TEXT_TYPE" val="1"/>
  <p:tag name="KSO_WM_UNIT_TYPE" val="b"/>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0.xml><?xml version="1.0" encoding="utf-8"?>
<p:tagLst xmlns:p="http://schemas.openxmlformats.org/presentationml/2006/main">
  <p:tag name="KSO_WM_BEAUTIFY_FLAG" val="#fgm#"/>
  <p:tag name="KSO_WM_FIGMA_FLAG" val="#fgm#"/>
  <p:tag name="KSO_WM_UNIT_INDEX" val="1"/>
  <p:tag name="KSO_WM_UNIT_TEXT_TYPE" val="1"/>
  <p:tag name="KSO_WM_UNIT_TYPE" val="a"/>
  <p:tag name="KSO_WM_LAYOUT_CHECK_HASH" val="ac707e59376b3c22a3ba7ca02053a10a1d329ce3"/>
  <p:tag name="KSO_WM_NEWLAYOUT_GROUP_ID" val="layout_1-5"/>
  <p:tag name="KSO_WM_NEWLAYOUT_ID" val="slide_063b19861dc0a508"/>
</p:tagLst>
</file>

<file path=ppt/tags/tag171.xml><?xml version="1.0" encoding="utf-8"?>
<p:tagLst xmlns:p="http://schemas.openxmlformats.org/presentationml/2006/main">
  <p:tag name="KSO_WM_BEAUTIFY_FLAG" val="#fgm#"/>
  <p:tag name="KSO_WM_DIAGRAM_GROUP_CODE" val="1"/>
  <p:tag name="KSO_WM_FIGMA_FLAG" val="#fgm#"/>
  <p:tag name="KSO_WM_UNIT_INDEX" val="1_1_1"/>
  <p:tag name="KSO_WM_UNIT_SUBTYPE" val="d"/>
  <p:tag name="KSO_WM_UNIT_TYPE" val="l_h_i"/>
  <p:tag name="KSO_WM_UNIT_PRESET_TEXT" val="01"/>
  <p:tag name="KSO_WM_SLIDE_FIGMA_DIAGRAM" val="1"/>
</p:tagLst>
</file>

<file path=ppt/tags/tag172.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1_2"/>
  <p:tag name="KSO_WM_UNIT_TYPE" val="l_h_i"/>
  <p:tag name="KSO_WM_UNIT_PRESET_TEXT" val=" "/>
  <p:tag name="KSO_WM_SLIDE_FIGMA_DIAGRAM" val="1"/>
</p:tagLst>
</file>

<file path=ppt/tags/tag173.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 name="KSO_WM_UNIT_PRESET_TEXT" val="单击此处添加项标题"/>
  <p:tag name="KSO_WM_SLIDE_FIGMA_DIAGRAM" val="1"/>
</p:tagLst>
</file>

<file path=ppt/tags/tag174.xml><?xml version="1.0" encoding="utf-8"?>
<p:tagLst xmlns:p="http://schemas.openxmlformats.org/presentationml/2006/main">
  <p:tag name="KSO_WM_BEAUTIFY_FLAG" val="#fgm#"/>
  <p:tag name="KSO_WM_DIAGRAM_GROUP_CODE" val="1"/>
  <p:tag name="KSO_WM_FIGMA_FLAG" val="#fgm#"/>
  <p:tag name="KSO_WM_UNIT_INDEX" val="1_2_1"/>
  <p:tag name="KSO_WM_UNIT_SUBTYPE" val="d"/>
  <p:tag name="KSO_WM_UNIT_TYPE" val="l_h_i"/>
  <p:tag name="KSO_WM_UNIT_PRESET_TEXT" val="02"/>
  <p:tag name="KSO_WM_SLIDE_FIGMA_DIAGRAM" val="1"/>
</p:tagLst>
</file>

<file path=ppt/tags/tag175.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2_2"/>
  <p:tag name="KSO_WM_UNIT_TYPE" val="l_h_i"/>
  <p:tag name="KSO_WM_UNIT_PRESET_TEXT" val=" "/>
  <p:tag name="KSO_WM_SLIDE_FIGMA_DIAGRAM" val="1"/>
</p:tagLst>
</file>

<file path=ppt/tags/tag176.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 name="KSO_WM_UNIT_PRESET_TEXT" val="单击此处添加项标题"/>
  <p:tag name="KSO_WM_SLIDE_FIGMA_DIAGRAM" val="1"/>
</p:tagLst>
</file>

<file path=ppt/tags/tag177.xml><?xml version="1.0" encoding="utf-8"?>
<p:tagLst xmlns:p="http://schemas.openxmlformats.org/presentationml/2006/main">
  <p:tag name="KSO_WM_BEAUTIFY_FLAG" val="#fgm#"/>
  <p:tag name="KSO_WM_DIAGRAM_GROUP_CODE" val="1"/>
  <p:tag name="KSO_WM_FIGMA_FLAG" val="#fgm#"/>
  <p:tag name="KSO_WM_UNIT_INDEX" val="1_3_1"/>
  <p:tag name="KSO_WM_UNIT_SUBTYPE" val="d"/>
  <p:tag name="KSO_WM_UNIT_TYPE" val="l_h_i"/>
  <p:tag name="KSO_WM_UNIT_PRESET_TEXT" val="03"/>
  <p:tag name="KSO_WM_SLIDE_FIGMA_DIAGRAM" val="1"/>
</p:tagLst>
</file>

<file path=ppt/tags/tag178.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3_2"/>
  <p:tag name="KSO_WM_UNIT_TYPE" val="l_h_i"/>
  <p:tag name="KSO_WM_UNIT_PRESET_TEXT" val=" "/>
  <p:tag name="KSO_WM_SLIDE_FIGMA_DIAGRAM" val="1"/>
</p:tagLst>
</file>

<file path=ppt/tags/tag179.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 name="KSO_WM_UNIT_PRESET_TEXT" val="单击此处添加项标题"/>
  <p:tag name="KSO_WM_SLIDE_FIGMA_DIAGRAM" val="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0.xml><?xml version="1.0" encoding="utf-8"?>
<p:tagLst xmlns:p="http://schemas.openxmlformats.org/presentationml/2006/main">
  <p:tag name="KSO_WM_SLIDE_CONTENT_ORIENTATION" val=""/>
  <p:tag name="KSO_WM_SLIDE_HAS_MASK" val="0"/>
  <p:tag name="KSO_WM_SLIDE_ITEM_CNT" val="3"/>
  <p:tag name="KSO_WM_SLIDE_TYPE" val="contents"/>
  <p:tag name="KSO_WM_TEMPLATE_SUBCATEGORY" val="29"/>
  <p:tag name="KSO_WM_BEAUTIFY_FLAG" val="#wm#"/>
  <p:tag name="KSO_WM_TEMPLATE_FIGMA_ID" val="69796638113"/>
  <p:tag name="KSO_WM_TEMPLATE_SLIDE_ID" val="slide_063b19861dc0a508"/>
</p:tagLst>
</file>

<file path=ppt/tags/tag181.xml><?xml version="1.0" encoding="utf-8"?>
<p:tagLst xmlns:p="http://schemas.openxmlformats.org/presentationml/2006/main">
  <p:tag name="KSO_WM_BEAUTIFY_FLAG" val="#fgm#"/>
  <p:tag name="KSO_WM_FIGMA_FLAG" val="#fgm#"/>
  <p:tag name="KSO_WM_UNIT_INDEX" val="1"/>
  <p:tag name="KSO_WM_UNIT_TYPE" val="a"/>
  <p:tag name="KSO_WM_LAYOUT_CHECK_HASH" val="395e69f1ea88cad8055cf20d054277273f9477eb"/>
  <p:tag name="KSO_WM_NEWLAYOUT_GROUP_ID" val="layout_51"/>
  <p:tag name="KSO_WM_NEWLAYOUT_ID" val="slide_d4072616678b84f4"/>
  <p:tag name="KSO_WM_UNIT_PRESET_TEXT" val="单击此处添加标题"/>
</p:tagLst>
</file>

<file path=ppt/tags/tag182.xml><?xml version="1.0" encoding="utf-8"?>
<p:tagLst xmlns:p="http://schemas.openxmlformats.org/presentationml/2006/main">
  <p:tag name="KSO_WM_BEAUTIFY_FLAG" val="#fgm#"/>
  <p:tag name="KSO_WM_FIGMA_FLAG" val="#fgm#"/>
  <p:tag name="KSO_WM_UNIT_INDEX" val="1"/>
  <p:tag name="KSO_WM_UNIT_TYPE" val="d"/>
  <p:tag name="MH_PIC_SOURCE_TYPE" val="generate_slide_ai*{&quot;id&quot;:&quot;http://zh-ai-group.ks3-cn-beijing-internal.ksyun.com/image_generate/image_process/production/202603/62f4e3c4-09f0-4b75-890e-b69c865b5a1d.jpg?Expires=1804035157\u0026AWSAccessKeyId=AKLT9NSy7kh8TIS1UzNqLRY2\u0026Signature=E1FFBvz9dxlkrflAxbZ8MLNRYYQ%3D&quot;,&quot;product_name&quot;:&quot;wps-wpp-pc&quot;,&quot;intention_code&quot;:&quot;wps_wpp_generate_doc_pay&quot;}*auto_qingqiu_3.0.6_prod*1772499153155_ff13b0_fa2253885bed-slide-2"/>
</p:tagLst>
</file>

<file path=ppt/tags/tag183.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 name="KSO_WM_UNIT_PRESET_TEXT" val="单击此处添加正文"/>
</p:tagLst>
</file>

<file path=ppt/tags/tag184.xml><?xml version="1.0" encoding="utf-8"?>
<p:tagLst xmlns:p="http://schemas.openxmlformats.org/presentationml/2006/main">
  <p:tag name="KSO_WM_SLIDE_CONTENT_ORIENTATION" val=""/>
  <p:tag name="KSO_WM_SLIDE_HAS_MASK" val="0"/>
  <p:tag name="KSO_WM_SLIDE_ITEM_CNT" val="1"/>
  <p:tag name="KSO_WM_SLIDE_TYPE" val="text"/>
  <p:tag name="KSO_WM_TEMPLATE_SUBCATEGORY" val="29"/>
  <p:tag name="KSO_WM_BEAUTIFY_FLAG" val="#wm#"/>
  <p:tag name="KSO_WM_TEMPLATE_FIGMA_ID" val="69796638113"/>
  <p:tag name="KSO_WM_TEMPLATE_SLIDE_ID" val="slide_d4072616678b84f4"/>
</p:tagLst>
</file>

<file path=ppt/tags/tag185.xml><?xml version="1.0" encoding="utf-8"?>
<p:tagLst xmlns:p="http://schemas.openxmlformats.org/presentationml/2006/main">
  <p:tag name="KSO_WM_UNIT_HIGHLIGHT" val="0"/>
  <p:tag name="KSO_WM_BEAUTIFY_FLAG" val="#wm#"/>
  <p:tag name="KSO_WM_FIGMA_FLAG" val="#fgm#"/>
  <p:tag name="KSO_WM_UNIT_INDEX" val="1"/>
  <p:tag name="KSO_WM_UNIT_TEXT_TYPE" val="1"/>
  <p:tag name="KSO_WM_UNIT_TYPE" val="a"/>
  <p:tag name="KSO_WM_LAYOUT_CHECK_HASH" val="3a2394d912489bcc07facd48892c5d29ad603863"/>
  <p:tag name="KSO_WM_NEWLAYOUT_ID" val="1504"/>
  <p:tag name="KSO_WM_UNIT_PRESET_TEXT" val="单击此处添加章节标题"/>
  <p:tag name="KSO_WM_UNIT_ID" val="_10*a*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80477"/>
  <p:tag name="KSO_WM_TEMPLATE_CATEGORY" val="custom"/>
</p:tagLst>
</file>

<file path=ppt/tags/tag186.xml><?xml version="1.0" encoding="utf-8"?>
<p:tagLst xmlns:p="http://schemas.openxmlformats.org/presentationml/2006/main">
  <p:tag name="KSO_WM_UNIT_HIGHLIGHT" val="0"/>
  <p:tag name="KSO_WM_BEAUTIFY_FLAG" val="#wm#"/>
  <p:tag name="KSO_WM_FIGMA_FLAG" val="#fgm#"/>
  <p:tag name="KSO_WM_UNIT_INDEX" val="1"/>
  <p:tag name="KSO_WM_UNIT_TYPE" val="e"/>
  <p:tag name="KSO_WM_UNIT_PRESET_TEXT" val="01"/>
  <p:tag name="KSO_WM_UNIT_ID" val="_10*e*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80477"/>
  <p:tag name="KSO_WM_TEMPLATE_CATEGORY" val="custom"/>
</p:tagLst>
</file>

<file path=ppt/tags/tag187.xml><?xml version="1.0" encoding="utf-8"?>
<p:tagLst xmlns:p="http://schemas.openxmlformats.org/presentationml/2006/main">
  <p:tag name="KSO_WM_SLIDE_CONTENT_ORIENTATION" val="left"/>
  <p:tag name="KSO_WM_SLIDE_HAS_MASK" val="0"/>
  <p:tag name="KSO_WM_SLIDE_ITEM_CNT" val="0"/>
  <p:tag name="KSO_WM_SLIDE_TYPE" val="sectionTitle"/>
  <p:tag name="KSO_WM_TEMPLATE_SUBCATEGORY" val="29"/>
  <p:tag name="KSO_WM_BEAUTIFY_FLAG" val="#wm#"/>
  <p:tag name="KSO_WM_TEMPLATE_SLIDE_ID" val="slide_0e3ab8503af4c08e"/>
  <p:tag name="KSO_WM_TEMPLATE_INDEX" val="40480477"/>
  <p:tag name="KSO_WM_TEMPLATE_CATEGORY" val="custom"/>
  <p:tag name="KSO_WM_SLIDE_INDEX" val="3"/>
  <p:tag name="KSO_WM_SLIDE_ID" val="custom40480477_7"/>
  <p:tag name="KSO_WM_TEMPLATE_MASTER_TYPE" val="0"/>
  <p:tag name="KSO_WM_SLIDE_LAYOUT" val="a_e"/>
  <p:tag name="KSO_WM_SLIDE_LAYOUT_CNT" val="1_1"/>
  <p:tag name="KSO_WM_TAG_VERSION" val="3.0"/>
</p:tagLst>
</file>

<file path=ppt/tags/tag188.xml><?xml version="1.0" encoding="utf-8"?>
<p:tagLst xmlns:p="http://schemas.openxmlformats.org/presentationml/2006/main">
  <p:tag name="KSO_WM_BEAUTIFY_FLAG" val="#fgm#"/>
  <p:tag name="KSO_WM_FIGMA_FLAG" val="#fgm#"/>
  <p:tag name="KSO_WM_UNIT_INDEX" val="1"/>
  <p:tag name="KSO_WM_UNIT_TYPE" val="a"/>
  <p:tag name="KSO_WM_LAYOUT_CHECK_HASH" val="a9f9898429d78dcfbb5e69a4a8c0f6f2fe770e78"/>
  <p:tag name="KSO_WM_NEWLAYOUT_GROUP_ID" val="layout_10007"/>
  <p:tag name="KSO_WM_NEWLAYOUT_ID" val="slide_5d74a312f6e6264e"/>
  <p:tag name="KSO_WM_UNIT_PRESET_TEXT" val="单击此处添加标题"/>
</p:tagLst>
</file>

<file path=ppt/tags/tag189.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 name="KSO_WM_UNIT_PRESET_TEXT" val="单击此处添加项标题"/>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90.xml><?xml version="1.0" encoding="utf-8"?>
<p:tagLst xmlns:p="http://schemas.openxmlformats.org/presentationml/2006/main">
  <p:tag name="KSO_WM_FIGMA_DECORATION_INDEX" val="18_contentModel"/>
  <p:tag name="$PH_EXT" val="2"/>
  <p:tag name="KSO_WM_BEAUTIFY_FLAG" val="#fgm#"/>
  <p:tag name="KSO_WM_FIGMA_FLAG" val="#fgm#"/>
  <p:tag name="KSO_WM_SHAPE_BGTYPE" val="dk2"/>
  <p:tag name="KSO_WM_SHAPE_BRIGHT_DATA" val="[{&quot;dk1&quot;:-60,&quot;dk2&quot;:-50,&quot;lt1&quot;:90,&quot;lt2&quot;:100},{&quot;dk1&quot;:-60,&quot;dk2&quot;:-50,&quot;lt1&quot;:90,&quot;lt2&quot;:100}]"/>
  <p:tag name="KSO_WM_SHAPE_UPDATE_BRIGHT" val="1"/>
  <p:tag name="KSO_WM_SYNC_SLIDE_TEXT" val="1"/>
  <p:tag name="KSO_WM_UNIT_INDEX" val="1_1"/>
  <p:tag name="KSO_WM_UNIT_TYPE" val="l_i"/>
  <p:tag name="KSO_WM_UNIT_PRESET_TEXT" val=" "/>
</p:tagLst>
</file>

<file path=ppt/tags/tag191.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 name="KSO_WM_UNIT_PRESET_TEXT" val="单击此处添加项正文"/>
</p:tagLst>
</file>

<file path=ppt/tags/tag192.xml><?xml version="1.0" encoding="utf-8"?>
<p:tagLst xmlns:p="http://schemas.openxmlformats.org/presentationml/2006/main">
  <p:tag name="KSO_WM_SLIDE_CONTENT_ORIENTATION" val=""/>
  <p:tag name="KSO_WM_SLIDE_HAS_MASK" val="0"/>
  <p:tag name="KSO_WM_SLIDE_ITEM_CNT" val="5"/>
  <p:tag name="KSO_WM_SLIDE_TYPE" val="text"/>
  <p:tag name="KSO_WM_TEMPLATE_SUBCATEGORY" val="29"/>
  <p:tag name="KSO_WM_BEAUTIFY_FLAG" val="#wm#"/>
  <p:tag name="KSO_WM_TEMPLATE_FIGMA_ID" val="69796638113"/>
  <p:tag name="KSO_WM_TEMPLATE_SLIDE_ID" val="slide_5d74a312f6e6264e"/>
</p:tagLst>
</file>

<file path=ppt/tags/tag193.xml><?xml version="1.0" encoding="utf-8"?>
<p:tagLst xmlns:p="http://schemas.openxmlformats.org/presentationml/2006/main">
  <p:tag name="KSO_WM_FIGMA_DECORATION_INDEX" val="18_contentModel"/>
  <p:tag name="$PH_EXT" val="2"/>
  <p:tag name="KSO_WM_BEAUTIFY_FLAG" val="#fgm#"/>
  <p:tag name="KSO_WM_FIGMA_FLAG" val="#fgm#"/>
  <p:tag name="KSO_WM_SHAPE_BGTYPE" val="dk2"/>
  <p:tag name="KSO_WM_SHAPE_BRIGHT_DATA" val="[{&quot;dk1&quot;:-60,&quot;dk2&quot;:-50,&quot;lt1&quot;:90,&quot;lt2&quot;:100},{&quot;dk1&quot;:-60,&quot;dk2&quot;:-50,&quot;lt1&quot;:90,&quot;lt2&quot;:100}]"/>
  <p:tag name="KSO_WM_SHAPE_UPDATE_BRIGHT" val="1"/>
  <p:tag name="KSO_WM_SYNC_SLIDE_TEXT" val="1"/>
  <p:tag name="KSO_WM_UNIT_INDEX" val="1_1"/>
  <p:tag name="KSO_WM_UNIT_TYPE" val="l_i"/>
  <p:tag name="KSO_WM_UNIT_PRESET_TEXT" val=" "/>
</p:tagLst>
</file>

<file path=ppt/tags/tag194.xml><?xml version="1.0" encoding="utf-8"?>
<p:tagLst xmlns:p="http://schemas.openxmlformats.org/presentationml/2006/main">
  <p:tag name="KSO_WM_BEAUTIFY_FLAG" val="#fgm#"/>
  <p:tag name="KSO_WM_FIGMA_FLAG" val="#fgm#"/>
  <p:tag name="KSO_WM_UNIT_INDEX" val="1"/>
  <p:tag name="KSO_WM_UNIT_TYPE" val="a"/>
  <p:tag name="KSO_WM_LAYOUT_CHECK_HASH" val="a9f9898429d78dcfbb5e69a4a8c0f6f2fe770e78"/>
  <p:tag name="KSO_WM_NEWLAYOUT_GROUP_ID" val="layout_10007"/>
  <p:tag name="KSO_WM_NEWLAYOUT_ID" val="slide_5d74a312f6e6264e"/>
  <p:tag name="KSO_WM_UNIT_PRESET_TEXT" val="单击此处添加标题"/>
</p:tagLst>
</file>

<file path=ppt/tags/tag195.xml><?xml version="1.0" encoding="utf-8"?>
<p:tagLst xmlns:p="http://schemas.openxmlformats.org/presentationml/2006/main">
  <p:tag name="KSO_WM_FIGMA_DECORATION_INDEX" val="18_contentModel"/>
  <p:tag name="$PH_EXT" val="2"/>
  <p:tag name="KSO_WM_BEAUTIFY_FLAG" val="#fgm#"/>
  <p:tag name="KSO_WM_FIGMA_FLAG" val="#fgm#"/>
  <p:tag name="KSO_WM_SHAPE_BGTYPE" val="dk2"/>
  <p:tag name="KSO_WM_SHAPE_BRIGHT_DATA" val="[{&quot;dk1&quot;:-60,&quot;dk2&quot;:-50,&quot;lt1&quot;:90,&quot;lt2&quot;:100},{&quot;dk1&quot;:-60,&quot;dk2&quot;:-50,&quot;lt1&quot;:90,&quot;lt2&quot;:100}]"/>
  <p:tag name="KSO_WM_SHAPE_UPDATE_BRIGHT" val="1"/>
  <p:tag name="KSO_WM_SYNC_SLIDE_TEXT" val="1"/>
  <p:tag name="KSO_WM_UNIT_INDEX" val="1_1"/>
  <p:tag name="KSO_WM_UNIT_TYPE" val="l_i"/>
  <p:tag name="KSO_WM_UNIT_PRESET_TEXT" val=" "/>
</p:tagLst>
</file>

<file path=ppt/tags/tag196.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 name="KSO_WM_UNIT_PRESET_TEXT" val="单击此处添加项标题"/>
</p:tagLst>
</file>

<file path=ppt/tags/tag197.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 name="KSO_WM_UNIT_PRESET_TEXT" val="单击此处添加项正文"/>
</p:tagLst>
</file>

<file path=ppt/tags/tag198.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 name="KSO_WM_UNIT_PRESET_TEXT" val="单击此处添加项标题"/>
</p:tagLst>
</file>

<file path=ppt/tags/tag199.xml><?xml version="1.0" encoding="utf-8"?>
<p:tagLst xmlns:p="http://schemas.openxmlformats.org/presentationml/2006/main">
  <p:tag name="KSO_WM_BEAUTIFY_FLAG" val="#fgm#"/>
  <p:tag name="KSO_WM_DIAGRAM_GROUP_CODE" val="1"/>
  <p:tag name="KSO_WM_FIGMA_FLAG" val="#fgm#"/>
  <p:tag name="KSO_WM_UNIT_INDEX" val="1_3_1"/>
  <p:tag name="KSO_WM_UNIT_TYPE" val="l_h_f"/>
  <p:tag name="KSO_WM_UNIT_PRESET_TEXT" val="单击此处添加项正文"/>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00.xml><?xml version="1.0" encoding="utf-8"?>
<p:tagLst xmlns:p="http://schemas.openxmlformats.org/presentationml/2006/main">
  <p:tag name="KSO_WM_BEAUTIFY_FLAG" val="#fgm#"/>
  <p:tag name="KSO_WM_DIAGRAM_GROUP_CODE" val="1"/>
  <p:tag name="KSO_WM_FIGMA_FLAG" val="#fgm#"/>
  <p:tag name="KSO_WM_UNIT_INDEX" val="1_4_1"/>
  <p:tag name="KSO_WM_UNIT_TYPE" val="l_h_a"/>
  <p:tag name="KSO_WM_UNIT_PRESET_TEXT" val="单击此处添加项标题"/>
</p:tagLst>
</file>

<file path=ppt/tags/tag201.xml><?xml version="1.0" encoding="utf-8"?>
<p:tagLst xmlns:p="http://schemas.openxmlformats.org/presentationml/2006/main">
  <p:tag name="KSO_WM_BEAUTIFY_FLAG" val="#fgm#"/>
  <p:tag name="KSO_WM_DIAGRAM_GROUP_CODE" val="1"/>
  <p:tag name="KSO_WM_FIGMA_FLAG" val="#fgm#"/>
  <p:tag name="KSO_WM_UNIT_INDEX" val="1_4_1"/>
  <p:tag name="KSO_WM_UNIT_TYPE" val="l_h_f"/>
  <p:tag name="KSO_WM_UNIT_PRESET_TEXT" val="单击此处添加项正文"/>
</p:tagLst>
</file>

<file path=ppt/tags/tag202.xml><?xml version="1.0" encoding="utf-8"?>
<p:tagLst xmlns:p="http://schemas.openxmlformats.org/presentationml/2006/main">
  <p:tag name="KSO_WM_BEAUTIFY_FLAG" val="#fgm#"/>
  <p:tag name="KSO_WM_DIAGRAM_GROUP_CODE" val="1"/>
  <p:tag name="KSO_WM_FIGMA_FLAG" val="#fgm#"/>
  <p:tag name="KSO_WM_UNIT_INDEX" val="1_5_1"/>
  <p:tag name="KSO_WM_UNIT_TYPE" val="l_h_a"/>
  <p:tag name="KSO_WM_UNIT_PRESET_TEXT" val="单击此处添加项标题"/>
</p:tagLst>
</file>

<file path=ppt/tags/tag203.xml><?xml version="1.0" encoding="utf-8"?>
<p:tagLst xmlns:p="http://schemas.openxmlformats.org/presentationml/2006/main">
  <p:tag name="KSO_WM_BEAUTIFY_FLAG" val="#fgm#"/>
  <p:tag name="KSO_WM_DIAGRAM_GROUP_CODE" val="1"/>
  <p:tag name="KSO_WM_FIGMA_FLAG" val="#fgm#"/>
  <p:tag name="KSO_WM_UNIT_INDEX" val="1_5_1"/>
  <p:tag name="KSO_WM_UNIT_TYPE" val="l_h_f"/>
  <p:tag name="KSO_WM_UNIT_PRESET_TEXT" val="单击此处添加项正文"/>
</p:tagLst>
</file>

<file path=ppt/tags/tag204.xml><?xml version="1.0" encoding="utf-8"?>
<p:tagLst xmlns:p="http://schemas.openxmlformats.org/presentationml/2006/main">
  <p:tag name="KSO_WM_SLIDE_CONTENT_ORIENTATION" val=""/>
  <p:tag name="KSO_WM_SLIDE_HAS_MASK" val="0"/>
  <p:tag name="KSO_WM_SLIDE_ITEM_CNT" val="5"/>
  <p:tag name="KSO_WM_SLIDE_TYPE" val="text"/>
  <p:tag name="KSO_WM_TEMPLATE_SUBCATEGORY" val="29"/>
  <p:tag name="KSO_WM_BEAUTIFY_FLAG" val="#wm#"/>
  <p:tag name="KSO_WM_TEMPLATE_FIGMA_ID" val="69796638113"/>
  <p:tag name="KSO_WM_TEMPLATE_SLIDE_ID" val="slide_5d74a312f6e6264e"/>
</p:tagLst>
</file>

<file path=ppt/tags/tag205.xml><?xml version="1.0" encoding="utf-8"?>
<p:tagLst xmlns:p="http://schemas.openxmlformats.org/presentationml/2006/main">
  <p:tag name="KSO_WM_UNIT_HIGHLIGHT" val="0"/>
  <p:tag name="KSO_WM_BEAUTIFY_FLAG" val="#wm#"/>
  <p:tag name="KSO_WM_FIGMA_FLAG" val="#fgm#"/>
  <p:tag name="KSO_WM_UNIT_INDEX" val="1"/>
  <p:tag name="KSO_WM_UNIT_TEXT_TYPE" val="1"/>
  <p:tag name="KSO_WM_UNIT_TYPE" val="a"/>
  <p:tag name="KSO_WM_LAYOUT_CHECK_HASH" val="3a2394d912489bcc07facd48892c5d29ad603863"/>
  <p:tag name="KSO_WM_NEWLAYOUT_ID" val="1504"/>
  <p:tag name="KSO_WM_UNIT_PRESET_TEXT" val="单击此处添加章节标题"/>
  <p:tag name="KSO_WM_UNIT_ID" val="_10*a*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80477"/>
  <p:tag name="KSO_WM_TEMPLATE_CATEGORY" val="custom"/>
</p:tagLst>
</file>

<file path=ppt/tags/tag206.xml><?xml version="1.0" encoding="utf-8"?>
<p:tagLst xmlns:p="http://schemas.openxmlformats.org/presentationml/2006/main">
  <p:tag name="KSO_WM_UNIT_HIGHLIGHT" val="0"/>
  <p:tag name="KSO_WM_BEAUTIFY_FLAG" val="#wm#"/>
  <p:tag name="KSO_WM_FIGMA_FLAG" val="#fgm#"/>
  <p:tag name="KSO_WM_UNIT_INDEX" val="1"/>
  <p:tag name="KSO_WM_UNIT_TYPE" val="e"/>
  <p:tag name="KSO_WM_UNIT_PRESET_TEXT" val="01"/>
  <p:tag name="KSO_WM_UNIT_ID" val="_10*e*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80477"/>
  <p:tag name="KSO_WM_TEMPLATE_CATEGORY" val="custom"/>
</p:tagLst>
</file>

<file path=ppt/tags/tag207.xml><?xml version="1.0" encoding="utf-8"?>
<p:tagLst xmlns:p="http://schemas.openxmlformats.org/presentationml/2006/main">
  <p:tag name="KSO_WM_SLIDE_CONTENT_ORIENTATION" val="left"/>
  <p:tag name="KSO_WM_SLIDE_HAS_MASK" val="0"/>
  <p:tag name="KSO_WM_SLIDE_ITEM_CNT" val="0"/>
  <p:tag name="KSO_WM_SLIDE_TYPE" val="sectionTitle"/>
  <p:tag name="KSO_WM_TEMPLATE_SUBCATEGORY" val="29"/>
  <p:tag name="KSO_WM_BEAUTIFY_FLAG" val="#wm#"/>
  <p:tag name="KSO_WM_TEMPLATE_SLIDE_ID" val="slide_0e3ab8503af4c08e"/>
  <p:tag name="KSO_WM_TEMPLATE_INDEX" val="40480477"/>
  <p:tag name="KSO_WM_TEMPLATE_CATEGORY" val="custom"/>
  <p:tag name="KSO_WM_SLIDE_INDEX" val="3"/>
  <p:tag name="KSO_WM_SLIDE_ID" val="custom40480477_7"/>
  <p:tag name="KSO_WM_TEMPLATE_MASTER_TYPE" val="0"/>
  <p:tag name="KSO_WM_SLIDE_LAYOUT" val="a_e"/>
  <p:tag name="KSO_WM_SLIDE_LAYOUT_CNT" val="1_1"/>
  <p:tag name="KSO_WM_TAG_VERSION" val="3.0"/>
</p:tagLst>
</file>

<file path=ppt/tags/tag208.xml><?xml version="1.0" encoding="utf-8"?>
<p:tagLst xmlns:p="http://schemas.openxmlformats.org/presentationml/2006/main">
  <p:tag name="KSO_WM_BEAUTIFY_FLAG" val="#fgm#"/>
  <p:tag name="KSO_WM_FIGMA_FLAG" val="#fgm#"/>
  <p:tag name="KSO_WM_UNIT_INDEX" val="1"/>
  <p:tag name="KSO_WM_UNIT_TYPE" val="a"/>
  <p:tag name="KSO_WM_LAYOUT_CHECK_HASH" val="562f97f3e135108384aabda2ba2bce2f70f42ac6"/>
  <p:tag name="KSO_WM_NEWLAYOUT_GROUP_ID" val="layout_10014"/>
  <p:tag name="KSO_WM_NEWLAYOUT_ID" val="slide_32beab135281aea2"/>
  <p:tag name="KSO_WM_UNIT_PRESET_TEXT" val="单击此处添加标题"/>
</p:tagLst>
</file>

<file path=ppt/tags/tag209.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 name="MH_PIC_SOURCE_TYPE" val="generate_slide_ai*{&quot;id&quot;:&quot;https://sjzg-images.ks3-cn-beijing-internal.ksyun.com/go_save_img/20260208/f722e0173dbd4353b5ef0b1d9775e5c5_0.jpeg?Expires=1772585553\u0026AWSAccessKeyId=AKLTHzmNYxS86KQFnb2pvxtA\u0026Signature=Ait9ghi%2FSRw%2FYhh9rNhXY8vLWIs%3D&quot;,&quot;product_name&quot;:&quot;wps-wpp-pc&quot;,&quot;intention_code&quot;:&quot;wps_wpp_generate_doc_pay&quot;}*auto_cache_hit_3.0.6_prod*1772499153155_ff13b0_fa2253885bed-slide-6"/>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10.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 name="KSO_WM_UNIT_PRESET_TEXT" val="单击此处添加项标题"/>
</p:tagLst>
</file>

<file path=ppt/tags/tag211.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 name="KSO_WM_UNIT_PRESET_TEXT" val="单击此处添加项正文"/>
</p:tagLst>
</file>

<file path=ppt/tags/tag212.xml><?xml version="1.0" encoding="utf-8"?>
<p:tagLst xmlns:p="http://schemas.openxmlformats.org/presentationml/2006/main">
  <p:tag name="KSO_WM_SLIDE_CONTENT_ORIENTATION" val=""/>
  <p:tag name="KSO_WM_SLIDE_HAS_MASK" val="0"/>
  <p:tag name="KSO_WM_SLIDE_ITEM_CNT" val="1"/>
  <p:tag name="KSO_WM_SLIDE_TYPE" val="text"/>
  <p:tag name="KSO_WM_TEMPLATE_SUBCATEGORY" val="29"/>
  <p:tag name="KSO_WM_BEAUTIFY_FLAG" val="#wm#"/>
  <p:tag name="KSO_WM_TEMPLATE_FIGMA_ID" val="69796638113"/>
  <p:tag name="KSO_WM_TEMPLATE_SLIDE_ID" val="slide_32beab135281aea2"/>
</p:tagLst>
</file>

<file path=ppt/tags/tag213.xml><?xml version="1.0" encoding="utf-8"?>
<p:tagLst xmlns:p="http://schemas.openxmlformats.org/presentationml/2006/main">
  <p:tag name="KSO_WM_UNIT_HIGHLIGHT" val="0"/>
  <p:tag name="KSO_WM_BEAUTIFY_FLAG" val="#wm#"/>
  <p:tag name="KSO_WM_FIGMA_FLAG" val="#fgm#"/>
  <p:tag name="KSO_WM_UNIT_INDEX" val="1"/>
  <p:tag name="KSO_WM_UNIT_TEXT_TYPE" val="1"/>
  <p:tag name="KSO_WM_UNIT_TYPE" val="a"/>
  <p:tag name="KSO_WM_LAYOUT_CHECK_HASH" val="3a2394d912489bcc07facd48892c5d29ad603863"/>
  <p:tag name="KSO_WM_NEWLAYOUT_ID" val="1504"/>
  <p:tag name="KSO_WM_UNIT_PRESET_TEXT" val="单击此处添加章节标题"/>
  <p:tag name="KSO_WM_UNIT_ID" val="_10*a*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80477"/>
  <p:tag name="KSO_WM_TEMPLATE_CATEGORY" val="custom"/>
</p:tagLst>
</file>

<file path=ppt/tags/tag214.xml><?xml version="1.0" encoding="utf-8"?>
<p:tagLst xmlns:p="http://schemas.openxmlformats.org/presentationml/2006/main">
  <p:tag name="KSO_WM_UNIT_HIGHLIGHT" val="0"/>
  <p:tag name="KSO_WM_BEAUTIFY_FLAG" val="#wm#"/>
  <p:tag name="KSO_WM_FIGMA_FLAG" val="#fgm#"/>
  <p:tag name="KSO_WM_UNIT_INDEX" val="1"/>
  <p:tag name="KSO_WM_UNIT_TYPE" val="e"/>
  <p:tag name="KSO_WM_UNIT_PRESET_TEXT" val="01"/>
  <p:tag name="KSO_WM_UNIT_ID" val="_10*e*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80477"/>
  <p:tag name="KSO_WM_TEMPLATE_CATEGORY" val="custom"/>
</p:tagLst>
</file>

<file path=ppt/tags/tag215.xml><?xml version="1.0" encoding="utf-8"?>
<p:tagLst xmlns:p="http://schemas.openxmlformats.org/presentationml/2006/main">
  <p:tag name="KSO_WM_SLIDE_CONTENT_ORIENTATION" val="left"/>
  <p:tag name="KSO_WM_SLIDE_HAS_MASK" val="0"/>
  <p:tag name="KSO_WM_SLIDE_ITEM_CNT" val="0"/>
  <p:tag name="KSO_WM_SLIDE_TYPE" val="sectionTitle"/>
  <p:tag name="KSO_WM_TEMPLATE_SUBCATEGORY" val="29"/>
  <p:tag name="KSO_WM_BEAUTIFY_FLAG" val="#wm#"/>
  <p:tag name="KSO_WM_TEMPLATE_SLIDE_ID" val="slide_0e3ab8503af4c08e"/>
  <p:tag name="KSO_WM_TEMPLATE_INDEX" val="40480477"/>
  <p:tag name="KSO_WM_TEMPLATE_CATEGORY" val="custom"/>
  <p:tag name="KSO_WM_SLIDE_INDEX" val="3"/>
  <p:tag name="KSO_WM_SLIDE_ID" val="custom40480477_7"/>
  <p:tag name="KSO_WM_TEMPLATE_MASTER_TYPE" val="0"/>
  <p:tag name="KSO_WM_SLIDE_LAYOUT" val="a_e"/>
  <p:tag name="KSO_WM_SLIDE_LAYOUT_CNT" val="1_1"/>
  <p:tag name="KSO_WM_TAG_VERSION" val="3.0"/>
</p:tagLst>
</file>

<file path=ppt/tags/tag216.xml><?xml version="1.0" encoding="utf-8"?>
<p:tagLst xmlns:p="http://schemas.openxmlformats.org/presentationml/2006/main">
  <p:tag name="KSO_WM_BEAUTIFY_FLAG" val="#fgm#"/>
  <p:tag name="KSO_WM_FIGMA_FLAG" val="#fgm#"/>
  <p:tag name="KSO_WM_UNIT_INDEX" val="1"/>
  <p:tag name="KSO_WM_UNIT_TYPE" val="a"/>
  <p:tag name="KSO_WM_LAYOUT_CHECK_HASH" val="21e3c1540d823d89256e4032d1ea7b48805c150c"/>
  <p:tag name="KSO_WM_NEWLAYOUT_GROUP_ID" val="layout_14"/>
  <p:tag name="KSO_WM_NEWLAYOUT_ID" val="slide_fbd1737be693ef9a"/>
  <p:tag name="KSO_WM_UNIT_PRESET_TEXT" val="单击此处添加标题"/>
</p:tagLst>
</file>

<file path=ppt/tags/tag217.xml><?xml version="1.0" encoding="utf-8"?>
<p:tagLst xmlns:p="http://schemas.openxmlformats.org/presentationml/2006/main">
  <p:tag name="KSO_WM_FIGMA_DECORATION_INDEX" val="18_contentModel"/>
  <p:tag name="$PH_EXT" val="2"/>
  <p:tag name="KSO_WM_BEAUTIFY_FLAG" val="#fgm#"/>
  <p:tag name="KSO_WM_FIGMA_FLAG" val="#fgm#"/>
  <p:tag name="KSO_WM_SHAPE_BGTYPE" val="dk2"/>
  <p:tag name="KSO_WM_SHAPE_BRIGHT_DATA" val="[{&quot;dk1&quot;:-60,&quot;dk2&quot;:-50,&quot;lt1&quot;:90,&quot;lt2&quot;:100},{&quot;dk1&quot;:-60,&quot;dk2&quot;:-50,&quot;lt1&quot;:90,&quot;lt2&quot;:100}]"/>
  <p:tag name="KSO_WM_SHAPE_UPDATE_BRIGHT" val="1"/>
  <p:tag name="KSO_WM_SYNC_SLIDE_TEXT" val="1"/>
  <p:tag name="KSO_WM_UNIT_INDEX" val="1_1"/>
  <p:tag name="KSO_WM_UNIT_TYPE" val="l_i"/>
  <p:tag name="KSO_WM_UNIT_PRESET_TEXT" val=" "/>
</p:tagLst>
</file>

<file path=ppt/tags/tag218.xml><?xml version="1.0" encoding="utf-8"?>
<p:tagLst xmlns:p="http://schemas.openxmlformats.org/presentationml/2006/main">
  <p:tag name="KSO_WM_BEAUTIFY_FLAG" val="#fgm#"/>
  <p:tag name="KSO_WM_FIGMA_FLAG" val="#fgm#"/>
  <p:tag name="KSO_WM_UNIT_INDEX" val="1"/>
  <p:tag name="KSO_WM_UNIT_TYPE" val="f"/>
  <p:tag name="KSO_WM_UNIT_PRESET_TEXT" val="单击此处添加正文"/>
</p:tagLst>
</file>

<file path=ppt/tags/tag219.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 name="MH_PIC_SOURCE_TYPE" val="generate_slide_ai*{&quot;id&quot;:&quot;https://sjzg-images.ks3-cn-beijing-internal.ksyun.com/go_save_img/20260208/f722e0173dbd4353b5ef0b1d9775e5c5_0.jpeg?Expires=1772585553\u0026AWSAccessKeyId=AKLTHzmNYxS86KQFnb2pvxtA\u0026Signature=Ait9ghi%2FSRw%2FYhh9rNhXY8vLWIs%3D&quot;,&quot;product_name&quot;:&quot;wps-wpp-pc&quot;,&quot;intention_code&quot;:&quot;wps_wpp_generate_doc_pay&quot;}*auto_cache_hit_3.0.6_prod*1772499153155_ff13b0_fa2253885bed-slide-6"/>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20.xml><?xml version="1.0" encoding="utf-8"?>
<p:tagLst xmlns:p="http://schemas.openxmlformats.org/presentationml/2006/main">
  <p:tag name="KSO_WM_SLIDE_CONTENT_ORIENTATION" val=""/>
  <p:tag name="KSO_WM_SLIDE_HAS_MASK" val="0"/>
  <p:tag name="KSO_WM_SLIDE_ITEM_CNT" val="1"/>
  <p:tag name="KSO_WM_SLIDE_TYPE" val="text"/>
  <p:tag name="KSO_WM_TEMPLATE_SUBCATEGORY" val="29"/>
  <p:tag name="KSO_WM_BEAUTIFY_FLAG" val="#wm#"/>
  <p:tag name="KSO_WM_TEMPLATE_FIGMA_ID" val="69796638113"/>
  <p:tag name="KSO_WM_TEMPLATE_SLIDE_ID" val="slide_fbd1737be693ef9a"/>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4.xml><?xml version="1.0" encoding="utf-8"?>
<p:tagLst xmlns:p="http://schemas.openxmlformats.org/presentationml/2006/main">
  <p:tag name="KSO_WM_UNIT_TYPE" val="i"/>
  <p:tag name="KSO_WM_UNIT_SUBTYPE" val="a"/>
  <p:tag name="KSO_WM_UNIT_INDEX" val="3"/>
  <p:tag name="KSO_WM_BEAUTIFY_FLAG" val="#wm#"/>
  <p:tag name="KSO_WM_TAG_VERSION" val="3.0"/>
  <p:tag name="LayoutZOrder" val="4"/>
  <p:tag name="KSO_WM_UNIT_ID" val="_1*i*3"/>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477"/>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80477"/>
  <p:tag name="KSO_WM_TEMPLATE_CATEGORY" val="custo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80477"/>
  <p:tag name="KSO_WM_TEMPLATE_CATEGORY" val="custo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80477"/>
  <p:tag name="KSO_WM_TEMPLATE_CATEGORY" val="custom"/>
</p:tagLst>
</file>

<file path=ppt/tags/tag38.xml><?xml version="1.0" encoding="utf-8"?>
<p:tagLst xmlns:p="http://schemas.openxmlformats.org/presentationml/2006/main">
  <p:tag name="KSO_WM_BEAUTIFY_FLAG" val="#fgm#"/>
  <p:tag name="KSO_WM_FIGMA_FLAG" val="#fgm#"/>
  <p:tag name="KSO_WM_UNIT_INDEX" val="1"/>
  <p:tag name="KSO_WM_UNIT_TYPE" val="a"/>
  <p:tag name="KSO_WM_LAYOUT_CHECK_HASH" val="21e3c1540d823d89256e4032d1ea7b48805c150c"/>
  <p:tag name="KSO_WM_NEWLAYOUT_GROUP_ID" val="layout_14"/>
  <p:tag name="KSO_WM_NEWLAYOUT_ID" val="slide_fbd1737be693ef9a"/>
</p:tagLst>
</file>

<file path=ppt/tags/tag39.xml><?xml version="1.0" encoding="utf-8"?>
<p:tagLst xmlns:p="http://schemas.openxmlformats.org/presentationml/2006/main">
  <p:tag name="KSO_WM_FIGMA_DECORATION_INDEX" val="18_contentModel"/>
  <p:tag name="$PH_EXT" val="2"/>
  <p:tag name="KSO_WM_BEAUTIFY_FLAG" val="#fgm#"/>
  <p:tag name="KSO_WM_FIGMA_FLAG" val="#fgm#"/>
  <p:tag name="KSO_WM_SHAPE_BGTYPE" val="dk2"/>
  <p:tag name="KSO_WM_SHAPE_BRIGHT_DATA" val="[{&quot;dk1&quot;:-60,&quot;dk2&quot;:-50,&quot;lt1&quot;:90,&quot;lt2&quot;:100},{&quot;dk1&quot;:-60,&quot;dk2&quot;:-50,&quot;lt1&quot;:90,&quot;lt2&quot;:100}]"/>
  <p:tag name="KSO_WM_SHAPE_UPDATE_BRIGHT" val="1"/>
  <p:tag name="KSO_WM_SYNC_SLIDE_TEXT" val="1"/>
  <p:tag name="KSO_WM_UNIT_INDEX" val="1_1"/>
  <p:tag name="KSO_WM_UNIT_TYPE" val="l_i"/>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p="http://schemas.openxmlformats.org/presentationml/2006/main">
  <p:tag name="KSO_WM_BEAUTIFY_FLAG" val="#fgm#"/>
  <p:tag name="KSO_WM_FIGMA_FLAG" val="#fgm#"/>
  <p:tag name="KSO_WM_UNIT_INDEX" val="1"/>
  <p:tag name="KSO_WM_UNIT_TYPE" val="f"/>
</p:tagLst>
</file>

<file path=ppt/tags/tag41.xml><?xml version="1.0" encoding="utf-8"?>
<p:tagLst xmlns:p="http://schemas.openxmlformats.org/presentationml/2006/main">
  <p:tag name="KSO_WM_UNIT_TYPE" val="i"/>
  <p:tag name="KSO_WM_UNIT_SUBTYPE" val="a"/>
  <p:tag name="KSO_WM_UNIT_INDEX" val="3"/>
  <p:tag name="KSO_WM_BEAUTIFY_FLAG" val="#wm#"/>
  <p:tag name="KSO_WM_TAG_VERSION" val="3.0"/>
  <p:tag name="LayoutZOrder" val="4"/>
  <p:tag name="KSO_WM_UNIT_ID" val="_1*i*3"/>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477"/>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80477"/>
  <p:tag name="KSO_WM_TEMPLATE_CATEGORY" val="custo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80477"/>
  <p:tag name="KSO_WM_TEMPLATE_CATEGORY" val="custo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80477"/>
  <p:tag name="KSO_WM_TEMPLATE_CATEGORY" val="custom"/>
</p:tagLst>
</file>

<file path=ppt/tags/tag45.xml><?xml version="1.0" encoding="utf-8"?>
<p:tagLst xmlns:p="http://schemas.openxmlformats.org/presentationml/2006/main">
  <p:tag name="KSO_WM_BEAUTIFY_FLAG" val="#fgm#"/>
  <p:tag name="KSO_WM_FIGMA_FLAG" val="#fgm#"/>
  <p:tag name="KSO_WM_UNIT_INDEX" val="1"/>
  <p:tag name="KSO_WM_UNIT_TYPE" val="a"/>
  <p:tag name="KSO_WM_LAYOUT_CHECK_HASH" val="562f97f3e135108384aabda2ba2bce2f70f42ac6"/>
  <p:tag name="KSO_WM_NEWLAYOUT_GROUP_ID" val="layout_10014"/>
  <p:tag name="KSO_WM_NEWLAYOUT_ID" val="slide_32beab135281aea2"/>
</p:tagLst>
</file>

<file path=ppt/tags/tag46.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Lst>
</file>

<file path=ppt/tags/tag47.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48.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49.xml><?xml version="1.0" encoding="utf-8"?>
<p:tagLst xmlns:p="http://schemas.openxmlformats.org/presentationml/2006/main">
  <p:tag name="KSO_WM_UNIT_TYPE" val="i"/>
  <p:tag name="KSO_WM_UNIT_SUBTYPE" val="a"/>
  <p:tag name="KSO_WM_UNIT_INDEX" val="3"/>
  <p:tag name="KSO_WM_BEAUTIFY_FLAG" val="#wm#"/>
  <p:tag name="KSO_WM_TAG_VERSION" val="3.0"/>
  <p:tag name="LayoutZOrder" val="4"/>
  <p:tag name="KSO_WM_UNIT_ID" val="_1*i*3"/>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477"/>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80477"/>
  <p:tag name="KSO_WM_TEMPLATE_CATEGORY" val="custo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80477"/>
  <p:tag name="KSO_WM_TEMPLATE_CATEGORY" val="custo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80477"/>
  <p:tag name="KSO_WM_TEMPLATE_CATEGORY" val="custom"/>
</p:tagLst>
</file>

<file path=ppt/tags/tag53.xml><?xml version="1.0" encoding="utf-8"?>
<p:tagLst xmlns:p="http://schemas.openxmlformats.org/presentationml/2006/main">
  <p:tag name="KSO_WM_BEAUTIFY_FLAG" val="#fgm#"/>
  <p:tag name="KSO_WM_FIGMA_FLAG" val="#fgm#"/>
  <p:tag name="KSO_WM_UNIT_INDEX" val="1"/>
  <p:tag name="KSO_WM_UNIT_TYPE" val="a"/>
  <p:tag name="KSO_WM_LAYOUT_CHECK_HASH" val="a9f9898429d78dcfbb5e69a4a8c0f6f2fe770e78"/>
  <p:tag name="KSO_WM_NEWLAYOUT_GROUP_ID" val="layout_10007"/>
  <p:tag name="KSO_WM_NEWLAYOUT_ID" val="slide_5d74a312f6e6264e"/>
</p:tagLst>
</file>

<file path=ppt/tags/tag54.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55.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56.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57.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58.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Lst>
</file>

<file path=ppt/tags/tag59.xml><?xml version="1.0" encoding="utf-8"?>
<p:tagLst xmlns:p="http://schemas.openxmlformats.org/presentationml/2006/main">
  <p:tag name="KSO_WM_BEAUTIFY_FLAG" val="#fgm#"/>
  <p:tag name="KSO_WM_DIAGRAM_GROUP_CODE" val="1"/>
  <p:tag name="KSO_WM_FIGMA_FLAG" val="#fgm#"/>
  <p:tag name="KSO_WM_UNIT_INDEX" val="1_3_1"/>
  <p:tag name="KSO_WM_UNIT_TYPE" val="l_h_f"/>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p="http://schemas.openxmlformats.org/presentationml/2006/main">
  <p:tag name="KSO_WM_BEAUTIFY_FLAG" val="#fgm#"/>
  <p:tag name="KSO_WM_DIAGRAM_GROUP_CODE" val="1"/>
  <p:tag name="KSO_WM_FIGMA_FLAG" val="#fgm#"/>
  <p:tag name="KSO_WM_UNIT_INDEX" val="1_4_1"/>
  <p:tag name="KSO_WM_UNIT_TYPE" val="l_h_a"/>
</p:tagLst>
</file>

<file path=ppt/tags/tag61.xml><?xml version="1.0" encoding="utf-8"?>
<p:tagLst xmlns:p="http://schemas.openxmlformats.org/presentationml/2006/main">
  <p:tag name="KSO_WM_BEAUTIFY_FLAG" val="#fgm#"/>
  <p:tag name="KSO_WM_DIAGRAM_GROUP_CODE" val="1"/>
  <p:tag name="KSO_WM_FIGMA_FLAG" val="#fgm#"/>
  <p:tag name="KSO_WM_UNIT_INDEX" val="1_4_1"/>
  <p:tag name="KSO_WM_UNIT_TYPE" val="l_h_f"/>
</p:tagLst>
</file>

<file path=ppt/tags/tag62.xml><?xml version="1.0" encoding="utf-8"?>
<p:tagLst xmlns:p="http://schemas.openxmlformats.org/presentationml/2006/main">
  <p:tag name="KSO_WM_BEAUTIFY_FLAG" val="#fgm#"/>
  <p:tag name="KSO_WM_DIAGRAM_GROUP_CODE" val="1"/>
  <p:tag name="KSO_WM_FIGMA_FLAG" val="#fgm#"/>
  <p:tag name="KSO_WM_UNIT_INDEX" val="1_5_1"/>
  <p:tag name="KSO_WM_UNIT_TYPE" val="l_h_a"/>
</p:tagLst>
</file>

<file path=ppt/tags/tag63.xml><?xml version="1.0" encoding="utf-8"?>
<p:tagLst xmlns:p="http://schemas.openxmlformats.org/presentationml/2006/main">
  <p:tag name="KSO_WM_BEAUTIFY_FLAG" val="#fgm#"/>
  <p:tag name="KSO_WM_DIAGRAM_GROUP_CODE" val="1"/>
  <p:tag name="KSO_WM_FIGMA_FLAG" val="#fgm#"/>
  <p:tag name="KSO_WM_UNIT_INDEX" val="1_5_1"/>
  <p:tag name="KSO_WM_UNIT_TYPE" val="l_h_f"/>
</p:tagLst>
</file>

<file path=ppt/tags/tag64.xml><?xml version="1.0" encoding="utf-8"?>
<p:tagLst xmlns:p="http://schemas.openxmlformats.org/presentationml/2006/main">
  <p:tag name="KSO_WM_UNIT_TYPE" val="i"/>
  <p:tag name="KSO_WM_UNIT_SUBTYPE" val="a"/>
  <p:tag name="KSO_WM_UNIT_INDEX" val="3"/>
  <p:tag name="KSO_WM_BEAUTIFY_FLAG" val="#wm#"/>
  <p:tag name="KSO_WM_TAG_VERSION" val="3.0"/>
  <p:tag name="LayoutZOrder" val="4"/>
  <p:tag name="KSO_WM_UNIT_ID" val="_1*i*3"/>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477"/>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80477"/>
  <p:tag name="KSO_WM_TEMPLATE_CATEGORY" val="custo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80477"/>
  <p:tag name="KSO_WM_TEMPLATE_CATEGORY" val="custo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80477"/>
  <p:tag name="KSO_WM_TEMPLATE_CATEGORY" val="custom"/>
</p:tagLst>
</file>

<file path=ppt/tags/tag68.xml><?xml version="1.0" encoding="utf-8"?>
<p:tagLst xmlns:p="http://schemas.openxmlformats.org/presentationml/2006/main">
  <p:tag name="KSO_WM_BEAUTIFY_FLAG" val="#fgm#"/>
  <p:tag name="KSO_WM_FIGMA_FLAG" val="#fgm#"/>
  <p:tag name="KSO_WM_UNIT_INDEX" val="1"/>
  <p:tag name="KSO_WM_UNIT_TYPE" val="a"/>
  <p:tag name="KSO_WM_LAYOUT_CHECK_HASH" val="395e69f1ea88cad8055cf20d054277273f9477eb"/>
  <p:tag name="KSO_WM_NEWLAYOUT_GROUP_ID" val="layout_51"/>
  <p:tag name="KSO_WM_NEWLAYOUT_ID" val="slide_d4072616678b84f4"/>
</p:tagLst>
</file>

<file path=ppt/tags/tag69.xml><?xml version="1.0" encoding="utf-8"?>
<p:tagLst xmlns:p="http://schemas.openxmlformats.org/presentationml/2006/main">
  <p:tag name="KSO_WM_BEAUTIFY_FLAG" val="#fgm#"/>
  <p:tag name="KSO_WM_FIGMA_FLAG" val="#fgm#"/>
  <p:tag name="KSO_WM_UNIT_INDEX" val="1"/>
  <p:tag name="KSO_WM_UNIT_TYPE" val="d"/>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0.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71.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72.xml><?xml version="1.0" encoding="utf-8"?>
<p:tagLst xmlns:p="http://schemas.openxmlformats.org/presentationml/2006/main">
  <p:tag name="KSO_WM_UNIT_TYPE" val="i"/>
  <p:tag name="KSO_WM_UNIT_SUBTYPE" val="a"/>
  <p:tag name="KSO_WM_UNIT_INDEX" val="3"/>
  <p:tag name="KSO_WM_BEAUTIFY_FLAG" val="#wm#"/>
  <p:tag name="KSO_WM_TAG_VERSION" val="3.0"/>
  <p:tag name="LayoutZOrder" val="4"/>
  <p:tag name="KSO_WM_UNIT_ID" val="_1*i*3"/>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477"/>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80477"/>
  <p:tag name="KSO_WM_TEMPLATE_CATEGORY" val="custo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80477"/>
  <p:tag name="KSO_WM_TEMPLATE_CATEGORY" val="custo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80477"/>
  <p:tag name="KSO_WM_TEMPLATE_CATEGORY" val="custom"/>
</p:tagLst>
</file>

<file path=ppt/tags/tag76.xml><?xml version="1.0" encoding="utf-8"?>
<p:tagLst xmlns:p="http://schemas.openxmlformats.org/presentationml/2006/main">
  <p:tag name="KSO_WM_BEAUTIFY_FLAG" val="#fgm#"/>
  <p:tag name="KSO_WM_FIGMA_FLAG" val="#fgm#"/>
  <p:tag name="KSO_WM_UNIT_INDEX" val="1"/>
  <p:tag name="KSO_WM_UNIT_TEXT_TYPE" val="1"/>
  <p:tag name="KSO_WM_UNIT_TYPE" val="b"/>
</p:tagLst>
</file>

<file path=ppt/tags/tag77.xml><?xml version="1.0" encoding="utf-8"?>
<p:tagLst xmlns:p="http://schemas.openxmlformats.org/presentationml/2006/main">
  <p:tag name="KSO_WM_BEAUTIFY_FLAG" val="#fgm#"/>
  <p:tag name="KSO_WM_FIGMA_FLAG" val="#fgm#"/>
  <p:tag name="KSO_WM_UNIT_INDEX" val="1"/>
  <p:tag name="KSO_WM_UNIT_TEXT_TYPE" val="1"/>
  <p:tag name="KSO_WM_UNIT_TYPE" val="a"/>
  <p:tag name="KSO_WM_LAYOUT_CHECK_HASH" val="ac707e59376b3c22a3ba7ca02053a10a1d329ce3"/>
  <p:tag name="KSO_WM_NEWLAYOUT_GROUP_ID" val="layout_1-5"/>
  <p:tag name="KSO_WM_NEWLAYOUT_ID" val="slide_063b19861dc0a508"/>
</p:tagLst>
</file>

<file path=ppt/tags/tag78.xml><?xml version="1.0" encoding="utf-8"?>
<p:tagLst xmlns:p="http://schemas.openxmlformats.org/presentationml/2006/main">
  <p:tag name="KSO_WM_BEAUTIFY_FLAG" val="#fgm#"/>
  <p:tag name="KSO_WM_DIAGRAM_GROUP_CODE" val="1"/>
  <p:tag name="KSO_WM_FIGMA_FLAG" val="#fgm#"/>
  <p:tag name="KSO_WM_UNIT_INDEX" val="1_1_1"/>
  <p:tag name="KSO_WM_UNIT_SUBTYPE" val="d"/>
  <p:tag name="KSO_WM_UNIT_TYPE" val="l_h_i"/>
</p:tagLst>
</file>

<file path=ppt/tags/tag79.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1_2"/>
  <p:tag name="KSO_WM_UNIT_TYPE" val="l_h_i"/>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80.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81.xml><?xml version="1.0" encoding="utf-8"?>
<p:tagLst xmlns:p="http://schemas.openxmlformats.org/presentationml/2006/main">
  <p:tag name="KSO_WM_BEAUTIFY_FLAG" val="#fgm#"/>
  <p:tag name="KSO_WM_DIAGRAM_GROUP_CODE" val="1"/>
  <p:tag name="KSO_WM_FIGMA_FLAG" val="#fgm#"/>
  <p:tag name="KSO_WM_UNIT_INDEX" val="1_2_1"/>
  <p:tag name="KSO_WM_UNIT_SUBTYPE" val="d"/>
  <p:tag name="KSO_WM_UNIT_TYPE" val="l_h_i"/>
</p:tagLst>
</file>

<file path=ppt/tags/tag82.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2_2"/>
  <p:tag name="KSO_WM_UNIT_TYPE" val="l_h_i"/>
</p:tagLst>
</file>

<file path=ppt/tags/tag83.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84.xml><?xml version="1.0" encoding="utf-8"?>
<p:tagLst xmlns:p="http://schemas.openxmlformats.org/presentationml/2006/main">
  <p:tag name="KSO_WM_BEAUTIFY_FLAG" val="#fgm#"/>
  <p:tag name="KSO_WM_DIAGRAM_GROUP_CODE" val="1"/>
  <p:tag name="KSO_WM_FIGMA_FLAG" val="#fgm#"/>
  <p:tag name="KSO_WM_UNIT_INDEX" val="1_3_1"/>
  <p:tag name="KSO_WM_UNIT_SUBTYPE" val="d"/>
  <p:tag name="KSO_WM_UNIT_TYPE" val="l_h_i"/>
</p:tagLst>
</file>

<file path=ppt/tags/tag85.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3_2"/>
  <p:tag name="KSO_WM_UNIT_TYPE" val="l_h_i"/>
</p:tagLst>
</file>

<file path=ppt/tags/tag86.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Lst>
</file>

<file path=ppt/tags/tag87.xml><?xml version="1.0" encoding="utf-8"?>
<p:tagLst xmlns:p="http://schemas.openxmlformats.org/presentationml/2006/main">
  <p:tag name="KSO_WM_UNIT_TYPE" val="i"/>
  <p:tag name="KSO_WM_UNIT_SUBTYPE" val="a"/>
  <p:tag name="KSO_WM_UNIT_INDEX" val="3"/>
  <p:tag name="KSO_WM_BEAUTIFY_FLAG" val="#wm#"/>
  <p:tag name="KSO_WM_TAG_VERSION" val="3.0"/>
  <p:tag name="LayoutZOrder" val="4"/>
  <p:tag name="KSO_WM_UNIT_ID" val="_1*i*3"/>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477"/>
</p:tagLst>
</file>

<file path=ppt/tags/tag88.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477"/>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TEMPLATE_INDEX" val="40480477"/>
  <p:tag name="KSO_WM_TEMPLATE_CATEGORY" val="custo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80477"/>
  <p:tag name="KSO_WM_TEMPLATE_CATEGORY" val="custo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80477"/>
  <p:tag name="KSO_WM_TEMPLATE_CATEGORY" val="custo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80477"/>
  <p:tag name="KSO_WM_TEMPLATE_CATEGORY" val="custo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a*1"/>
  <p:tag name="KSO_WM_UNIT_LAYERLEVEL" val="1"/>
  <p:tag name="KSO_WM_TAG_VERSION" val="3.0"/>
  <p:tag name="KSO_WM_BEAUTIFY_FLAG" val="#wm#"/>
  <p:tag name="KSO_WM_UNIT_ISCONTENTSTITLE" val="1"/>
  <p:tag name="KSO_WM_UNIT_ISNUMDGMTITLE" val="0"/>
  <p:tag name="KSO_WM_UNIT_PRESET_TEXT" val="标题"/>
  <p:tag name="KSO_WM_UNIT_NOCLEAR" val="0"/>
  <p:tag name="KSO_WM_UNIT_VALUE" val="3"/>
  <p:tag name="KSO_WM_UNIT_TYPE" val="a"/>
  <p:tag name="KSO_WM_UNIT_INDEX" val="1"/>
  <p:tag name="KSO_WM_TEMPLATE_CATEGORY" val="custom"/>
  <p:tag name="KSO_WM_TEMPLATE_USER_THEME" val="1"/>
  <p:tag name="KSO_WM_TEMPLATE_INDEX" val="40480477"/>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 name="KSO_WM_TEMPLATE_CATEGORY" val="custom"/>
  <p:tag name="KSO_WM_TEMPLATE_USER_THEME" val="1"/>
  <p:tag name="KSO_WM_UNIT_ISNUMDGMTITLE" val="0"/>
  <p:tag name="KSO_WM_UNIT_NOCLEAR" val="0"/>
  <p:tag name="KSO_WM_TEMPLATE_INDEX" val="40480477"/>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 name="KSO_WM_TEMPLATE_CATEGORY" val="custom"/>
  <p:tag name="KSO_WM_TEMPLATE_USER_THEME" val="1"/>
  <p:tag name="KSO_WM_UNIT_ISNUMDGMTITLE" val="0"/>
  <p:tag name="KSO_WM_UNIT_NOCLEAR" val="0"/>
  <p:tag name="KSO_WM_TEMPLATE_INDEX" val="40480477"/>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 name="KSO_WM_TEMPLATE_CATEGORY" val="custom"/>
  <p:tag name="KSO_WM_TEMPLATE_USER_THEME" val="1"/>
  <p:tag name="KSO_WM_UNIT_ISNUMDGMTITLE" val="0"/>
  <p:tag name="KSO_WM_UNIT_NOCLEAR" val="0"/>
  <p:tag name="KSO_WM_TEMPLATE_INDEX" val="40480477"/>
</p:tagLst>
</file>

<file path=ppt/tags/tag97.xml><?xml version="1.0" encoding="utf-8"?>
<p:tagLst xmlns:p="http://schemas.openxmlformats.org/presentationml/2006/main">
  <p:tag name="KSO_WM_UNIT_TYPE" val="f"/>
  <p:tag name="KSO_WM_UNIT_INDEX" val="1"/>
  <p:tag name="KSO_WM_UNIT_ID" val="_3*f*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477"/>
</p:tagLst>
</file>

<file path=ppt/tags/tag98.xml><?xml version="1.0" encoding="utf-8"?>
<p:tagLst xmlns:p="http://schemas.openxmlformats.org/presentationml/2006/main">
  <p:tag name="KSO_WM_UNIT_TYPE" val="f"/>
  <p:tag name="KSO_WM_UNIT_INDEX" val="2"/>
  <p:tag name="KSO_WM_UNIT_ID" val="_3*f*2"/>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477"/>
</p:tagLst>
</file>

<file path=ppt/tags/tag99.xml><?xml version="1.0" encoding="utf-8"?>
<p:tagLst xmlns:p="http://schemas.openxmlformats.org/presentationml/2006/main">
  <p:tag name="KSO_WM_UNIT_ID" val="_3**"/>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477"/>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spect">
      <a:majorFont>
        <a:latin typeface="微软雅黑"/>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微软雅黑"/>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281">
      <a:dk1>
        <a:srgbClr val="000000"/>
      </a:dk1>
      <a:lt1>
        <a:srgbClr val="FFFFFF"/>
      </a:lt1>
      <a:dk2>
        <a:srgbClr val="005228"/>
      </a:dk2>
      <a:lt2>
        <a:srgbClr val="EAF7F0"/>
      </a:lt2>
      <a:accent1>
        <a:srgbClr val="00CC66"/>
      </a:accent1>
      <a:accent2>
        <a:srgbClr val="B2A800"/>
      </a:accent2>
      <a:accent3>
        <a:srgbClr val="D2753C"/>
      </a:accent3>
      <a:accent4>
        <a:srgbClr val="ECAC00"/>
      </a:accent4>
      <a:accent5>
        <a:srgbClr val="5B9BD5"/>
      </a:accent5>
      <a:accent6>
        <a:srgbClr val="70AD47"/>
      </a:accent6>
      <a:hlink>
        <a:srgbClr val="0563C1"/>
      </a:hlink>
      <a:folHlink>
        <a:srgbClr val="954F72"/>
      </a:folHlink>
    </a:clrScheme>
    <a:fontScheme name="简约/商务风">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1087</Words>
  <Application>WPS 演示</Application>
  <PresentationFormat>宽屏</PresentationFormat>
  <Paragraphs>87</Paragraphs>
  <Slides>10</Slides>
  <Notes>0</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10</vt:i4>
      </vt:variant>
    </vt:vector>
  </HeadingPairs>
  <TitlesOfParts>
    <vt:vector size="18" baseType="lpstr">
      <vt:lpstr>Arial</vt:lpstr>
      <vt:lpstr>宋体</vt:lpstr>
      <vt:lpstr>Wingdings</vt:lpstr>
      <vt:lpstr>微软雅黑</vt:lpstr>
      <vt:lpstr>Arial Unicode MS</vt:lpstr>
      <vt:lpstr>Calibri</vt:lpstr>
      <vt:lpstr>Office 主题</vt:lpstr>
      <vt:lpstr>1_Office 主题</vt:lpstr>
      <vt:lpstr>《绥棱县砂石土资源开发利用专项规划（2019-2025年）区块调整方案》政策解读</vt:lpstr>
      <vt:lpstr>目录</vt:lpstr>
      <vt:lpstr>绥棱县调整砂石土资源规划</vt:lpstr>
      <vt:lpstr>编制背景和目的</vt:lpstr>
      <vt:lpstr>编制背景</vt:lpstr>
      <vt:lpstr>编制背景和目的</vt:lpstr>
      <vt:lpstr>编制依据</vt:lpstr>
      <vt:lpstr>编制依据</vt:lpstr>
      <vt:lpstr>主要内容</vt:lpstr>
      <vt:lpstr>主要内容</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《绥棱县砂石土资源开发利用专项规划（2019-2025年）区块调整方案》政策解读</dc:title>
  <dc:creator/>
  <cp:lastModifiedBy>王卓</cp:lastModifiedBy>
  <cp:revision>6</cp:revision>
  <dcterms:created xsi:type="dcterms:W3CDTF">2026-03-03T01:00:00Z</dcterms:created>
  <dcterms:modified xsi:type="dcterms:W3CDTF">2026-03-03T01:21:32Z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2052-12.1.0.25225</vt:lpwstr>
  </property>
  <property fmtid="{D5CDD505-2E9C-101B-9397-08002B2CF9AE}" pid="3" name="KSOTemplateUUID">
    <vt:lpwstr>v1.0_ai_69796638113</vt:lpwstr>
  </property>
  <property fmtid="{D5CDD505-2E9C-101B-9397-08002B2CF9AE}" pid="4" name="ICV">
    <vt:lpwstr>C595EF7F8C8F38C6DC30A669ABF051EE_42</vt:lpwstr>
  </property>
</Properties>
</file>